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72" r:id="rId2"/>
    <p:sldId id="281" r:id="rId3"/>
    <p:sldId id="282" r:id="rId4"/>
    <p:sldId id="283" r:id="rId5"/>
    <p:sldId id="256" r:id="rId6"/>
    <p:sldId id="269" r:id="rId7"/>
    <p:sldId id="257" r:id="rId8"/>
    <p:sldId id="268" r:id="rId9"/>
    <p:sldId id="270" r:id="rId10"/>
    <p:sldId id="273" r:id="rId11"/>
    <p:sldId id="276" r:id="rId12"/>
    <p:sldId id="277" r:id="rId13"/>
    <p:sldId id="278" r:id="rId14"/>
    <p:sldId id="279" r:id="rId15"/>
    <p:sldId id="258" r:id="rId16"/>
    <p:sldId id="280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71" r:id="rId26"/>
    <p:sldId id="275" r:id="rId27"/>
  </p:sldIdLst>
  <p:sldSz cx="18288000" cy="10287000"/>
  <p:notesSz cx="6858000" cy="9144000"/>
  <p:embeddedFontLst>
    <p:embeddedFont>
      <p:font typeface="Kozuka Gothic Pr6N B" panose="020B0800000000000000" pitchFamily="34" charset="-128"/>
      <p:bold r:id="rId29"/>
    </p:embeddedFont>
    <p:embeddedFont>
      <p:font typeface="Noto Sans JP" panose="020B0200000000000000" pitchFamily="50" charset="-128"/>
      <p:regular r:id="rId30"/>
      <p:bold r:id="rId31"/>
    </p:embeddedFont>
    <p:embeddedFont>
      <p:font typeface="Noto Sans JP Bold" panose="020B0200000000000000" pitchFamily="50" charset="-128"/>
      <p:regular r:id="rId32"/>
      <p:bold r:id="rId33"/>
    </p:embeddedFont>
    <p:embeddedFont>
      <p:font typeface="UD デジタル 教科書体 NK-B" panose="02020700000000000000" pitchFamily="18" charset="-128"/>
      <p:bold r:id="rId34"/>
    </p:embeddedFont>
    <p:embeddedFont>
      <p:font typeface="游ゴシック" panose="020B0400000000000000" pitchFamily="50" charset="-128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272"/>
            <p14:sldId id="281"/>
            <p14:sldId id="282"/>
            <p14:sldId id="283"/>
            <p14:sldId id="256"/>
            <p14:sldId id="269"/>
            <p14:sldId id="257"/>
            <p14:sldId id="268"/>
            <p14:sldId id="270"/>
            <p14:sldId id="273"/>
            <p14:sldId id="276"/>
            <p14:sldId id="277"/>
            <p14:sldId id="278"/>
            <p14:sldId id="279"/>
            <p14:sldId id="258"/>
            <p14:sldId id="280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004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3273" autoAdjust="0"/>
  </p:normalViewPr>
  <p:slideViewPr>
    <p:cSldViewPr>
      <p:cViewPr varScale="1">
        <p:scale>
          <a:sx n="59" d="100"/>
          <a:sy n="59" d="100"/>
        </p:scale>
        <p:origin x="2976" y="90"/>
      </p:cViewPr>
      <p:guideLst>
        <p:guide orient="horz" pos="8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2024/12/10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参考文献・・</a:t>
            </a:r>
            <a:r>
              <a:rPr kumimoji="1" lang="en-US" altLang="ja-JP" b="1" dirty="0"/>
              <a:t>chrome-extension://</a:t>
            </a:r>
            <a:r>
              <a:rPr kumimoji="1" lang="en-US" altLang="ja-JP" b="1" dirty="0" err="1"/>
              <a:t>efaidnbmnnnibpcajpcglclefindmkaj</a:t>
            </a:r>
            <a:r>
              <a:rPr kumimoji="1" lang="en-US" altLang="ja-JP" b="1" dirty="0"/>
              <a:t>/https://jta.or.jp/wp-content/uploads/2021/05/hyoujun_imasugu.pdf</a:t>
            </a:r>
          </a:p>
          <a:p>
            <a:r>
              <a:rPr kumimoji="1" lang="en-US" altLang="ja-JP" b="1" dirty="0"/>
              <a:t>※</a:t>
            </a:r>
            <a:r>
              <a:rPr kumimoji="1" lang="ja-JP" altLang="en-US" b="1" dirty="0"/>
              <a:t>有効求人倍率・・一般事務員は</a:t>
            </a:r>
            <a:r>
              <a:rPr kumimoji="1" lang="en-US" altLang="ja-JP" b="1" dirty="0"/>
              <a:t>0.35</a:t>
            </a:r>
            <a:r>
              <a:rPr kumimoji="1" lang="ja-JP" altLang="en-US" b="1" dirty="0"/>
              <a:t>倍</a:t>
            </a:r>
            <a:endParaRPr kumimoji="1" lang="en-US" altLang="ja-JP" b="1" dirty="0"/>
          </a:p>
          <a:p>
            <a:r>
              <a:rPr kumimoji="1" lang="en-US" altLang="ja-JP" b="1" dirty="0"/>
              <a:t>※</a:t>
            </a:r>
            <a:r>
              <a:rPr kumimoji="1" lang="ja-JP" altLang="en-US" b="1" dirty="0"/>
              <a:t>年間</a:t>
            </a:r>
            <a:r>
              <a:rPr kumimoji="1" lang="en-US" altLang="ja-JP" b="1" dirty="0"/>
              <a:t>2500</a:t>
            </a:r>
            <a:r>
              <a:rPr kumimoji="1" lang="ja-JP" altLang="en-US" b="1" dirty="0"/>
              <a:t>時間・・月</a:t>
            </a:r>
            <a:r>
              <a:rPr kumimoji="1" lang="en-US" altLang="ja-JP" b="1" dirty="0"/>
              <a:t>208</a:t>
            </a:r>
            <a:r>
              <a:rPr kumimoji="1" lang="ja-JP" altLang="en-US" b="1" dirty="0"/>
              <a:t>時間・・</a:t>
            </a:r>
            <a:r>
              <a:rPr kumimoji="1" lang="en-US" altLang="ja-JP" b="1" dirty="0"/>
              <a:t>1</a:t>
            </a:r>
            <a:r>
              <a:rPr kumimoji="1" lang="ja-JP" altLang="en-US" b="1" dirty="0"/>
              <a:t>日</a:t>
            </a:r>
            <a:r>
              <a:rPr kumimoji="1" lang="en-US" altLang="ja-JP" b="1" dirty="0"/>
              <a:t>10.5</a:t>
            </a:r>
            <a:r>
              <a:rPr kumimoji="1" lang="ja-JP" altLang="en-US" b="1" dirty="0"/>
              <a:t>時間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実働</a:t>
            </a:r>
            <a:r>
              <a:rPr kumimoji="1" lang="en-US" altLang="ja-JP" b="1" dirty="0"/>
              <a:t>20</a:t>
            </a:r>
            <a:r>
              <a:rPr kumimoji="1" lang="ja-JP" altLang="en-US" b="1" dirty="0"/>
              <a:t>日前提</a:t>
            </a:r>
            <a:r>
              <a:rPr kumimoji="1" lang="en-US" altLang="ja-JP" b="1" dirty="0"/>
              <a:t>)</a:t>
            </a:r>
            <a:endParaRPr kumimoji="1" lang="ja-JP" altLang="en-US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86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時間外労働の上限規制（年間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960</a:t>
            </a: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時間）に違反すると、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6</a:t>
            </a: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か月以下の懲役または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30</a:t>
            </a: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万円以下の罰金が科されるおそれがある。</a:t>
            </a: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参考文献・・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https://jta.or.jp/logistics2024-lp/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荷主</a:t>
            </a:r>
            <a:r>
              <a:rPr kumimoji="1"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・・必要な時に必要なものが届かないかもしれない／輸送を断られる可能性がある</a:t>
            </a:r>
            <a:endParaRPr kumimoji="1"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一般消費者・・当日、翌日配達の宅配サービスが受けられないかもしれない／水産品、青果物など新鮮なものが手に入らなくなるかもしれない</a:t>
            </a: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トラック業界は価格競争が激しく運賃が低い、荷主の交渉力が強い</a:t>
            </a: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1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/https://jta.or.jp/wp-content/uploads/2021/05/hyoujun_imasugu.pdf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73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30759-5DF0-5277-30F0-90B92706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28C08E4-415D-3F03-0B31-4DBB91217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5EBB327-F2E6-0104-6F57-9095A1734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/https://jta.or.jp/wp-content/uploads/2021/05/hyoujun_imasugu.pdf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417769-5201-E98C-AADA-6AAEF41D6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975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7A39-8003-F492-9E91-1DBA6469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C830DF3-3F81-1635-00AE-087C81303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5112DD1-AA47-A8DC-4122-FE07703DE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/https://jta.or.jp/wp-content/uploads/2021/05/hyoujun_imasugu.pdf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DC6511-F1E3-BF80-3EF5-5694DD272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92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/https://jta.or.jp/pdf/kaizen/kaizen02.pdf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85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74" Type="http://schemas.openxmlformats.org/officeDocument/2006/relationships/image" Target="../media/image117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1F546-FA62-6E0E-CA00-52C1190F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689BAA-C381-CD89-2A1F-7BCF5EE04BC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0657BB-DF00-4EDE-E0B5-D71BDB07CA0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25CF1E-8D3B-0C29-8A1C-A0071CB54AC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8BD271C-4FD3-C2DC-D061-5337C666EE4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6CC926A-32D2-4A78-5AEC-84DAE6E94898}"/>
              </a:ext>
            </a:extLst>
          </p:cNvPr>
          <p:cNvGrpSpPr/>
          <p:nvPr/>
        </p:nvGrpSpPr>
        <p:grpSpPr>
          <a:xfrm>
            <a:off x="3505200" y="4191873"/>
            <a:ext cx="10820400" cy="214578"/>
            <a:chOff x="0" y="0"/>
            <a:chExt cx="2622315" cy="565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F17B48-D585-CB92-32DC-A7578BCCEC86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1B9C66B-A30B-8F93-32A4-832E451FDB4D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A46277C-DCE5-AD7B-8905-15AF0EB22FBD}"/>
              </a:ext>
            </a:extLst>
          </p:cNvPr>
          <p:cNvSpPr txBox="1"/>
          <p:nvPr/>
        </p:nvSpPr>
        <p:spPr>
          <a:xfrm>
            <a:off x="2362200" y="1484304"/>
            <a:ext cx="12953999" cy="2922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ja-JP" altLang="en-US" sz="5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標準的な運賃の計算用を基に</a:t>
            </a:r>
            <a:endParaRPr lang="en-US" altLang="ja-JP" sz="5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7840"/>
              </a:lnSpc>
            </a:pPr>
            <a:r>
              <a:rPr lang="ja-JP" altLang="en-US" sz="5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より実態に合わせた</a:t>
            </a:r>
            <a:endParaRPr lang="en-US" altLang="ja-JP" sz="5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7840"/>
              </a:lnSpc>
            </a:pPr>
            <a:r>
              <a:rPr lang="ja-JP" altLang="en-US" sz="5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あるべき標準原価運賃を作成検討</a:t>
            </a:r>
            <a:endParaRPr lang="en-US" sz="5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9CC204E-DCEA-7330-C075-2537AB0CA92A}"/>
              </a:ext>
            </a:extLst>
          </p:cNvPr>
          <p:cNvSpPr txBox="1"/>
          <p:nvPr/>
        </p:nvSpPr>
        <p:spPr>
          <a:xfrm>
            <a:off x="593724" y="173302"/>
            <a:ext cx="16665576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弊社用運賃コストテーブル作成検討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3FD7A72-DDEE-E505-9EBB-814D51BFC982}"/>
              </a:ext>
            </a:extLst>
          </p:cNvPr>
          <p:cNvSpPr/>
          <p:nvPr/>
        </p:nvSpPr>
        <p:spPr>
          <a:xfrm>
            <a:off x="2191263" y="5295900"/>
            <a:ext cx="14288528" cy="18411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標準的な運賃計算式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車種・地域</a:t>
            </a:r>
            <a:r>
              <a:rPr kumimoji="1"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を設定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＝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時間あたり固定費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所有労働時間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待機時間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 (1km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あたり変動費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×2</a:t>
            </a:r>
            <a:r>
              <a:rPr kumimoji="1" lang="ja-JP" altLang="en-US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×(1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利益率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その他要素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B57A403-1605-5AAF-C1A6-E63DED1532CA}"/>
              </a:ext>
            </a:extLst>
          </p:cNvPr>
          <p:cNvSpPr/>
          <p:nvPr/>
        </p:nvSpPr>
        <p:spPr>
          <a:xfrm>
            <a:off x="2191263" y="7816680"/>
            <a:ext cx="14288527" cy="18411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あるべき標準原価運賃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車種・地域</a:t>
            </a:r>
            <a:r>
              <a:rPr kumimoji="1"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を設定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＝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時間あたり固定費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所有労働時間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走行時間</a:t>
            </a:r>
            <a:r>
              <a:rPr kumimoji="1" lang="en-US" altLang="ja-JP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待機時間</a:t>
            </a:r>
            <a:r>
              <a:rPr kumimoji="1" lang="en-US" altLang="ja-JP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 (1km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あたり変動費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3600" strike="sngStrike" dirty="0">
                <a:solidFill>
                  <a:schemeClr val="bg1">
                    <a:lumMod val="6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×2</a:t>
            </a:r>
            <a:r>
              <a:rPr kumimoji="1" lang="ja-JP" altLang="en-US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×(1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利益率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 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その他要素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2B7E417C-B85F-FA37-0312-8177367BDF92}"/>
              </a:ext>
            </a:extLst>
          </p:cNvPr>
          <p:cNvGrpSpPr/>
          <p:nvPr/>
        </p:nvGrpSpPr>
        <p:grpSpPr>
          <a:xfrm>
            <a:off x="2251134" y="8197680"/>
            <a:ext cx="4424015" cy="214578"/>
            <a:chOff x="0" y="0"/>
            <a:chExt cx="2622315" cy="56514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C74CD05-7CBE-C509-D868-97AA904FBB1B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AE2ECCF7-14A3-425B-63D5-56AE8995E102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862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CDE0-5AED-02A8-2159-DBB0E8E20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215CF9-DB24-E533-8271-C8926F97E07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E0A721-8791-1251-978E-4E98637B190B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A347274-ABAE-E338-38A7-1EC7477880C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4120A88-13BB-C993-338E-E2B8D5ABA90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2A94736-4BF4-0FDB-8866-14E69AE22285}"/>
              </a:ext>
            </a:extLst>
          </p:cNvPr>
          <p:cNvSpPr txBox="1"/>
          <p:nvPr/>
        </p:nvSpPr>
        <p:spPr>
          <a:xfrm>
            <a:off x="1148581" y="2024743"/>
            <a:ext cx="17166633" cy="1241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料金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待機時間料、積込・取卸料、附帯業務料）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や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実費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高速道路利用料、フェリー利用料等）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は標準的な運賃に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含まれていない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FDE0BD9-BBE0-7AA8-D640-F0D635E3B56F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282799E6-BEA9-C149-5901-BBAF8949F366}"/>
              </a:ext>
            </a:extLst>
          </p:cNvPr>
          <p:cNvSpPr/>
          <p:nvPr/>
        </p:nvSpPr>
        <p:spPr>
          <a:xfrm>
            <a:off x="406227" y="1198852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330061EF-55AD-1F10-12C0-F43ABB2F92D3}"/>
              </a:ext>
            </a:extLst>
          </p:cNvPr>
          <p:cNvSpPr txBox="1"/>
          <p:nvPr/>
        </p:nvSpPr>
        <p:spPr>
          <a:xfrm>
            <a:off x="1148581" y="1198852"/>
            <a:ext cx="17166633" cy="60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標準的な運賃は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車両を貸し切る輸送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0F6EBA6C-D68F-9561-7A32-BA304D1711B0}"/>
              </a:ext>
            </a:extLst>
          </p:cNvPr>
          <p:cNvSpPr/>
          <p:nvPr/>
        </p:nvSpPr>
        <p:spPr>
          <a:xfrm>
            <a:off x="406227" y="2019300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A6CA702F-D4A9-E0A6-D29C-33138E0CD95F}"/>
              </a:ext>
            </a:extLst>
          </p:cNvPr>
          <p:cNvSpPr txBox="1"/>
          <p:nvPr/>
        </p:nvSpPr>
        <p:spPr>
          <a:xfrm>
            <a:off x="1148581" y="3432870"/>
            <a:ext cx="17166633" cy="61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地域</a:t>
            </a:r>
            <a:r>
              <a:rPr lang="en-US" altLang="ja-JP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(10</a:t>
            </a: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ブロック</a:t>
            </a:r>
            <a:r>
              <a:rPr lang="en-US" altLang="ja-JP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、車種、距離、その他料金条件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することで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算出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される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06F242B5-3C55-7F1A-75B8-BF458623D083}"/>
              </a:ext>
            </a:extLst>
          </p:cNvPr>
          <p:cNvSpPr/>
          <p:nvPr/>
        </p:nvSpPr>
        <p:spPr>
          <a:xfrm>
            <a:off x="406227" y="3427427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825E6E9-0033-C2CC-48D5-A568507F0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566557"/>
            <a:ext cx="7746184" cy="4743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EBE8392-4755-B949-0473-37E14B9C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799" y="4566557"/>
            <a:ext cx="6351861" cy="4743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90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B88F-F69B-D6E6-EE88-DE031D4D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DB62638-1BF3-CB02-573F-A29C1D4A9AF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847218-EA54-0611-36B9-C52ABCB64694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4DA1FAA-71C2-62E8-E169-9211B14AA99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9EECF5A-9A5B-4904-DFF1-D213FB62C35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17F65ED-5E1F-3CDD-69CB-00ABD00569EC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6AA72A9C-5DD1-6DBF-F4A5-1EBA11FEFDF8}"/>
              </a:ext>
            </a:extLst>
          </p:cNvPr>
          <p:cNvSpPr/>
          <p:nvPr/>
        </p:nvSpPr>
        <p:spPr>
          <a:xfrm>
            <a:off x="406227" y="1198852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52A075-DBD4-D0DB-1DE0-61E647400C1A}"/>
              </a:ext>
            </a:extLst>
          </p:cNvPr>
          <p:cNvSpPr txBox="1"/>
          <p:nvPr/>
        </p:nvSpPr>
        <p:spPr>
          <a:xfrm>
            <a:off x="1148581" y="1198852"/>
            <a:ext cx="17166633" cy="60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標準的な運賃の特徴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421C03D-F2D7-D23D-5C2A-1DBA40783A4F}"/>
              </a:ext>
            </a:extLst>
          </p:cNvPr>
          <p:cNvSpPr/>
          <p:nvPr/>
        </p:nvSpPr>
        <p:spPr>
          <a:xfrm>
            <a:off x="593724" y="261712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D323F3-DD2B-D89E-2A10-746A2D7B130D}"/>
              </a:ext>
            </a:extLst>
          </p:cNvPr>
          <p:cNvGrpSpPr/>
          <p:nvPr/>
        </p:nvGrpSpPr>
        <p:grpSpPr>
          <a:xfrm>
            <a:off x="1381458" y="2857500"/>
            <a:ext cx="7152942" cy="423195"/>
            <a:chOff x="0" y="-51284"/>
            <a:chExt cx="2622315" cy="1114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C2DE87-EBC1-85DB-3783-AA446A3296E6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7E90A0-5B2F-C733-802F-C6E325B8A53B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7">
            <a:extLst>
              <a:ext uri="{FF2B5EF4-FFF2-40B4-BE49-F238E27FC236}">
                <a16:creationId xmlns:a16="http://schemas.microsoft.com/office/drawing/2014/main" id="{4BC16CD2-D54B-3448-E564-5F02012FE4BA}"/>
              </a:ext>
            </a:extLst>
          </p:cNvPr>
          <p:cNvSpPr/>
          <p:nvPr/>
        </p:nvSpPr>
        <p:spPr>
          <a:xfrm>
            <a:off x="561067" y="363524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3DED94E1-9211-024D-B5C4-CF8DC9962797}"/>
              </a:ext>
            </a:extLst>
          </p:cNvPr>
          <p:cNvGrpSpPr/>
          <p:nvPr/>
        </p:nvGrpSpPr>
        <p:grpSpPr>
          <a:xfrm>
            <a:off x="1381458" y="3875620"/>
            <a:ext cx="5476542" cy="423195"/>
            <a:chOff x="0" y="-51284"/>
            <a:chExt cx="2622315" cy="111458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47C6039-3680-FFD9-ED32-32E7A047B56B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593CD677-C982-926C-C1E9-7E430D4B6402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7">
            <a:extLst>
              <a:ext uri="{FF2B5EF4-FFF2-40B4-BE49-F238E27FC236}">
                <a16:creationId xmlns:a16="http://schemas.microsoft.com/office/drawing/2014/main" id="{9E343139-DB06-E24B-4525-9428911E83CF}"/>
              </a:ext>
            </a:extLst>
          </p:cNvPr>
          <p:cNvSpPr/>
          <p:nvPr/>
        </p:nvSpPr>
        <p:spPr>
          <a:xfrm>
            <a:off x="561067" y="465336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D9737221-FE77-523C-742E-2BE4B56F91D8}"/>
              </a:ext>
            </a:extLst>
          </p:cNvPr>
          <p:cNvGrpSpPr/>
          <p:nvPr/>
        </p:nvGrpSpPr>
        <p:grpSpPr>
          <a:xfrm>
            <a:off x="1381458" y="4893740"/>
            <a:ext cx="4028742" cy="423195"/>
            <a:chOff x="0" y="-51284"/>
            <a:chExt cx="2622315" cy="111458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880310D-6B6E-EE04-4B94-DF742B64FB23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C9643565-2DB7-AE80-57CC-5208E6C6EA4E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17">
            <a:extLst>
              <a:ext uri="{FF2B5EF4-FFF2-40B4-BE49-F238E27FC236}">
                <a16:creationId xmlns:a16="http://schemas.microsoft.com/office/drawing/2014/main" id="{A04A1E37-D424-3A86-C8BF-A94A3ABA1E04}"/>
              </a:ext>
            </a:extLst>
          </p:cNvPr>
          <p:cNvSpPr txBox="1"/>
          <p:nvPr/>
        </p:nvSpPr>
        <p:spPr>
          <a:xfrm>
            <a:off x="1524000" y="2700234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人件費として</a:t>
            </a:r>
            <a:r>
              <a:rPr lang="ja-JP" altLang="en-US" sz="32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全産業平均の単価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を使用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62B8C0D-9ABD-5A5E-AD83-CBC8216E9ECF}"/>
              </a:ext>
            </a:extLst>
          </p:cNvPr>
          <p:cNvSpPr txBox="1"/>
          <p:nvPr/>
        </p:nvSpPr>
        <p:spPr>
          <a:xfrm>
            <a:off x="1524000" y="4738882"/>
            <a:ext cx="85344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実車率を</a:t>
            </a:r>
            <a:r>
              <a:rPr lang="en-US" altLang="ja-JP" sz="32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50%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で設定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帰り荷がなく車庫へ戻る前提）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7A4B2A7-89F8-28B0-CE8D-6526A380C054}"/>
              </a:ext>
            </a:extLst>
          </p:cNvPr>
          <p:cNvSpPr txBox="1"/>
          <p:nvPr/>
        </p:nvSpPr>
        <p:spPr>
          <a:xfrm>
            <a:off x="1524000" y="3706833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車両の償却年数を</a:t>
            </a:r>
            <a:r>
              <a:rPr lang="ja-JP" altLang="en-US" sz="32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５年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で設定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3D60682B-A542-1A43-AC41-4A51BAC3A5E9}"/>
              </a:ext>
            </a:extLst>
          </p:cNvPr>
          <p:cNvSpPr txBox="1"/>
          <p:nvPr/>
        </p:nvSpPr>
        <p:spPr>
          <a:xfrm>
            <a:off x="1016142" y="6385945"/>
            <a:ext cx="17166633" cy="1232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トラックドライバーの待遇改善を狙っているため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通常の運賃より高い設定がされている可能性がある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24472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7C457-E0BD-015A-1C81-31F0A4ED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3D4A2A-5319-A6E4-0233-6E3BFE9F08D8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0057E8-2F94-EC0C-FDD0-B5E357C2BCF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CB4DE2-D3B4-B924-CD69-0471C8C5713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5A76124-7552-6C15-38C3-A06E154C315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68EAA23-6B09-CB5D-794A-2F5820E54AE4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1AAC01E3-FCD8-5A23-F1FF-CD4A1B6D94A1}"/>
              </a:ext>
            </a:extLst>
          </p:cNvPr>
          <p:cNvSpPr/>
          <p:nvPr/>
        </p:nvSpPr>
        <p:spPr>
          <a:xfrm>
            <a:off x="514248" y="1409700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D9975253-23DD-5CDF-2D8D-0EFD040A30AB}"/>
              </a:ext>
            </a:extLst>
          </p:cNvPr>
          <p:cNvSpPr txBox="1"/>
          <p:nvPr/>
        </p:nvSpPr>
        <p:spPr>
          <a:xfrm>
            <a:off x="514248" y="1391793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固定費項目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6" name="Picture 2" descr="社長、部長">
            <a:extLst>
              <a:ext uri="{FF2B5EF4-FFF2-40B4-BE49-F238E27FC236}">
                <a16:creationId xmlns:a16="http://schemas.microsoft.com/office/drawing/2014/main" id="{7B409045-5F96-CF91-B9A8-0599FE42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9" y="2455642"/>
            <a:ext cx="971549" cy="9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21">
            <a:extLst>
              <a:ext uri="{FF2B5EF4-FFF2-40B4-BE49-F238E27FC236}">
                <a16:creationId xmlns:a16="http://schemas.microsoft.com/office/drawing/2014/main" id="{A9A7A2CE-1731-A07A-FC99-3F3E4F5A6C0C}"/>
              </a:ext>
            </a:extLst>
          </p:cNvPr>
          <p:cNvSpPr txBox="1"/>
          <p:nvPr/>
        </p:nvSpPr>
        <p:spPr>
          <a:xfrm>
            <a:off x="1391137" y="2645854"/>
            <a:ext cx="195835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人件費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8" name="Picture 4" descr="軽トラックの白黒シルエットイラスト03">
            <a:extLst>
              <a:ext uri="{FF2B5EF4-FFF2-40B4-BE49-F238E27FC236}">
                <a16:creationId xmlns:a16="http://schemas.microsoft.com/office/drawing/2014/main" id="{DE619C52-AE4C-2A2A-13F4-4FC70B64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48" y="3455984"/>
            <a:ext cx="768854" cy="7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21">
            <a:extLst>
              <a:ext uri="{FF2B5EF4-FFF2-40B4-BE49-F238E27FC236}">
                <a16:creationId xmlns:a16="http://schemas.microsoft.com/office/drawing/2014/main" id="{C18C1C25-A93A-E6E4-437E-9F70C48E6EA1}"/>
              </a:ext>
            </a:extLst>
          </p:cNvPr>
          <p:cNvSpPr txBox="1"/>
          <p:nvPr/>
        </p:nvSpPr>
        <p:spPr>
          <a:xfrm>
            <a:off x="1412908" y="3544849"/>
            <a:ext cx="24732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車両償却費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942A281A-6CE3-7841-1CCD-385CE7745FF0}"/>
              </a:ext>
            </a:extLst>
          </p:cNvPr>
          <p:cNvSpPr txBox="1"/>
          <p:nvPr/>
        </p:nvSpPr>
        <p:spPr>
          <a:xfrm>
            <a:off x="1412908" y="4345533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自動車関係税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30" name="Picture 6" descr="税金の白黒シルエットイラスト03">
            <a:extLst>
              <a:ext uri="{FF2B5EF4-FFF2-40B4-BE49-F238E27FC236}">
                <a16:creationId xmlns:a16="http://schemas.microsoft.com/office/drawing/2014/main" id="{B22C6939-68D9-E40E-B2CB-759CFAB1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58" y="4253631"/>
            <a:ext cx="8953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1">
            <a:extLst>
              <a:ext uri="{FF2B5EF4-FFF2-40B4-BE49-F238E27FC236}">
                <a16:creationId xmlns:a16="http://schemas.microsoft.com/office/drawing/2014/main" id="{A5D3A258-9793-A440-9217-46655A970968}"/>
              </a:ext>
            </a:extLst>
          </p:cNvPr>
          <p:cNvSpPr txBox="1"/>
          <p:nvPr/>
        </p:nvSpPr>
        <p:spPr>
          <a:xfrm>
            <a:off x="1412908" y="5204264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車検費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F3CA846C-D8E9-99DB-1456-2E078CB0EC09}"/>
              </a:ext>
            </a:extLst>
          </p:cNvPr>
          <p:cNvSpPr txBox="1"/>
          <p:nvPr/>
        </p:nvSpPr>
        <p:spPr>
          <a:xfrm>
            <a:off x="1412908" y="6062995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自動車保険料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C0DF993B-6BA9-9EC2-BA80-9797AD5D527E}"/>
              </a:ext>
            </a:extLst>
          </p:cNvPr>
          <p:cNvSpPr txBox="1"/>
          <p:nvPr/>
        </p:nvSpPr>
        <p:spPr>
          <a:xfrm>
            <a:off x="1412908" y="6921726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借入金利負担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CB7AD3B6-BDE8-13F6-781E-E7CF239124AB}"/>
              </a:ext>
            </a:extLst>
          </p:cNvPr>
          <p:cNvSpPr txBox="1"/>
          <p:nvPr/>
        </p:nvSpPr>
        <p:spPr>
          <a:xfrm>
            <a:off x="1412908" y="7780457"/>
            <a:ext cx="35400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荷役消耗品費用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ECDB0E0A-07AD-BAFC-A80B-EDD0D2968103}"/>
              </a:ext>
            </a:extLst>
          </p:cNvPr>
          <p:cNvSpPr txBox="1"/>
          <p:nvPr/>
        </p:nvSpPr>
        <p:spPr>
          <a:xfrm>
            <a:off x="1418351" y="8639188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間接費用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5" name="Freeform 18">
            <a:extLst>
              <a:ext uri="{FF2B5EF4-FFF2-40B4-BE49-F238E27FC236}">
                <a16:creationId xmlns:a16="http://schemas.microsoft.com/office/drawing/2014/main" id="{9E666F14-1A99-5959-E03B-90050B350226}"/>
              </a:ext>
            </a:extLst>
          </p:cNvPr>
          <p:cNvSpPr/>
          <p:nvPr/>
        </p:nvSpPr>
        <p:spPr>
          <a:xfrm>
            <a:off x="5715000" y="1391793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4F5C6894-7ADD-A56F-2731-E23F8FC325FF}"/>
              </a:ext>
            </a:extLst>
          </p:cNvPr>
          <p:cNvSpPr txBox="1"/>
          <p:nvPr/>
        </p:nvSpPr>
        <p:spPr>
          <a:xfrm>
            <a:off x="5715000" y="1373886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変動費項目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74A651DB-0CCA-A374-7538-DCF8812C9633}"/>
              </a:ext>
            </a:extLst>
          </p:cNvPr>
          <p:cNvSpPr txBox="1"/>
          <p:nvPr/>
        </p:nvSpPr>
        <p:spPr>
          <a:xfrm>
            <a:off x="6519000" y="2645854"/>
            <a:ext cx="195835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燃料費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7B84751-B386-9BCC-9E0C-BD46C5EF21C9}"/>
              </a:ext>
            </a:extLst>
          </p:cNvPr>
          <p:cNvSpPr txBox="1"/>
          <p:nvPr/>
        </p:nvSpPr>
        <p:spPr>
          <a:xfrm>
            <a:off x="6540771" y="3544849"/>
            <a:ext cx="24732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オイル費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A9EE1387-8528-AB88-0DD8-D6AE5F48D5EF}"/>
              </a:ext>
            </a:extLst>
          </p:cNvPr>
          <p:cNvSpPr txBox="1"/>
          <p:nvPr/>
        </p:nvSpPr>
        <p:spPr>
          <a:xfrm>
            <a:off x="6540771" y="4345533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尿素水費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C4AD0896-93CA-55CA-7E43-92426CDAE143}"/>
              </a:ext>
            </a:extLst>
          </p:cNvPr>
          <p:cNvSpPr txBox="1"/>
          <p:nvPr/>
        </p:nvSpPr>
        <p:spPr>
          <a:xfrm>
            <a:off x="6540771" y="5204264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タイヤ費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D1CDBC5A-C088-B64E-68ED-940EE1E91E8E}"/>
              </a:ext>
            </a:extLst>
          </p:cNvPr>
          <p:cNvSpPr txBox="1"/>
          <p:nvPr/>
        </p:nvSpPr>
        <p:spPr>
          <a:xfrm>
            <a:off x="6540771" y="6062995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間接費用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E7B4FD71-1E20-BBBB-6CE2-8E42194DD201}"/>
              </a:ext>
            </a:extLst>
          </p:cNvPr>
          <p:cNvSpPr/>
          <p:nvPr/>
        </p:nvSpPr>
        <p:spPr>
          <a:xfrm>
            <a:off x="10495861" y="1391793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59" name="TextBox 19">
            <a:extLst>
              <a:ext uri="{FF2B5EF4-FFF2-40B4-BE49-F238E27FC236}">
                <a16:creationId xmlns:a16="http://schemas.microsoft.com/office/drawing/2014/main" id="{2DDECC9A-A696-2CBD-36C2-936F05E42415}"/>
              </a:ext>
            </a:extLst>
          </p:cNvPr>
          <p:cNvSpPr txBox="1"/>
          <p:nvPr/>
        </p:nvSpPr>
        <p:spPr>
          <a:xfrm>
            <a:off x="10495861" y="1373886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設定項目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752E17F6-7AA8-4867-FB82-1BF10C609CB1}"/>
              </a:ext>
            </a:extLst>
          </p:cNvPr>
          <p:cNvSpPr txBox="1"/>
          <p:nvPr/>
        </p:nvSpPr>
        <p:spPr>
          <a:xfrm>
            <a:off x="11299861" y="2645854"/>
            <a:ext cx="195835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車種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A000A13F-CC03-804A-6E09-8AC881BDA9B2}"/>
              </a:ext>
            </a:extLst>
          </p:cNvPr>
          <p:cNvSpPr txBox="1"/>
          <p:nvPr/>
        </p:nvSpPr>
        <p:spPr>
          <a:xfrm>
            <a:off x="11321632" y="3544849"/>
            <a:ext cx="24732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地域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24" name="TextBox 21">
            <a:extLst>
              <a:ext uri="{FF2B5EF4-FFF2-40B4-BE49-F238E27FC236}">
                <a16:creationId xmlns:a16="http://schemas.microsoft.com/office/drawing/2014/main" id="{687AF8EE-9468-FC9C-2C5C-DFE6946C1C25}"/>
              </a:ext>
            </a:extLst>
          </p:cNvPr>
          <p:cNvSpPr txBox="1"/>
          <p:nvPr/>
        </p:nvSpPr>
        <p:spPr>
          <a:xfrm>
            <a:off x="11321632" y="4345533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走行距離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27" name="TextBox 21">
            <a:extLst>
              <a:ext uri="{FF2B5EF4-FFF2-40B4-BE49-F238E27FC236}">
                <a16:creationId xmlns:a16="http://schemas.microsoft.com/office/drawing/2014/main" id="{2C8EA0E7-1AAD-CD7A-C1D7-CFEEC4622BF6}"/>
              </a:ext>
            </a:extLst>
          </p:cNvPr>
          <p:cNvSpPr txBox="1"/>
          <p:nvPr/>
        </p:nvSpPr>
        <p:spPr>
          <a:xfrm>
            <a:off x="11321632" y="5204264"/>
            <a:ext cx="293049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利益率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29" name="TextBox 21">
            <a:extLst>
              <a:ext uri="{FF2B5EF4-FFF2-40B4-BE49-F238E27FC236}">
                <a16:creationId xmlns:a16="http://schemas.microsoft.com/office/drawing/2014/main" id="{3000DC2C-A81B-3066-4F5B-4AFBA31985D1}"/>
              </a:ext>
            </a:extLst>
          </p:cNvPr>
          <p:cNvSpPr txBox="1"/>
          <p:nvPr/>
        </p:nvSpPr>
        <p:spPr>
          <a:xfrm>
            <a:off x="11321632" y="6062995"/>
            <a:ext cx="5705860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速達割、休日割等割増条件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EFD7DD66-C7B5-6A7A-7D52-967CA01AE00D}"/>
              </a:ext>
            </a:extLst>
          </p:cNvPr>
          <p:cNvSpPr/>
          <p:nvPr/>
        </p:nvSpPr>
        <p:spPr>
          <a:xfrm>
            <a:off x="5569222" y="7554673"/>
            <a:ext cx="11961339" cy="18411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標準的な運賃計算式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車種・地域</a:t>
            </a:r>
            <a:r>
              <a:rPr kumimoji="1"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を設定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＝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時間あたり固定費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所有労働時間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待機時間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 (1km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あたり変動費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×2</a:t>
            </a:r>
            <a:r>
              <a:rPr kumimoji="1" lang="ja-JP" altLang="en-US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×(1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利益率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32" name="Picture 8" descr="車の整備・メンテナンスの白黒シルエットイラスト02">
            <a:extLst>
              <a:ext uri="{FF2B5EF4-FFF2-40B4-BE49-F238E27FC236}">
                <a16:creationId xmlns:a16="http://schemas.microsoft.com/office/drawing/2014/main" id="{83FF9D9E-782F-7635-9627-6E8F2C65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7" y="5153720"/>
            <a:ext cx="821701" cy="82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自動車保険の白黒シルエットイラスト04">
            <a:extLst>
              <a:ext uri="{FF2B5EF4-FFF2-40B4-BE49-F238E27FC236}">
                <a16:creationId xmlns:a16="http://schemas.microsoft.com/office/drawing/2014/main" id="{9CECC330-5540-2576-5941-D9CA66E7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5" y="5997095"/>
            <a:ext cx="722923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10">
            <a:extLst>
              <a:ext uri="{FF2B5EF4-FFF2-40B4-BE49-F238E27FC236}">
                <a16:creationId xmlns:a16="http://schemas.microsoft.com/office/drawing/2014/main" id="{C0B0291B-937C-56C5-8CA2-A8787EEC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052" y="6856243"/>
            <a:ext cx="722923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">
            <a:extLst>
              <a:ext uri="{FF2B5EF4-FFF2-40B4-BE49-F238E27FC236}">
                <a16:creationId xmlns:a16="http://schemas.microsoft.com/office/drawing/2014/main" id="{4386C862-3E85-B9DA-EF73-1FCB51A3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051" y="7752329"/>
            <a:ext cx="722923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">
            <a:extLst>
              <a:ext uri="{FF2B5EF4-FFF2-40B4-BE49-F238E27FC236}">
                <a16:creationId xmlns:a16="http://schemas.microsoft.com/office/drawing/2014/main" id="{8AFFD7C3-68A3-6C5E-74AD-55D3CF844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051" y="8573288"/>
            <a:ext cx="722923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8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46186-B67F-8A06-B448-F32F5571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EF2FD035-5944-B444-ABD2-569DF483A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9" y="1505241"/>
            <a:ext cx="11664413" cy="8743659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FF7BD7A-AFBF-B843-6D44-9D463C29F1D6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212657-E8F9-6D24-FC26-199EF38D036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220686-B9BF-BA23-EA5F-92B8BF0C590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1048B81-6622-E544-8A60-C41DA2A340A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4F3F1B9-F1CC-D04D-26A4-4AD203A123C1}"/>
              </a:ext>
            </a:extLst>
          </p:cNvPr>
          <p:cNvSpPr txBox="1"/>
          <p:nvPr/>
        </p:nvSpPr>
        <p:spPr>
          <a:xfrm>
            <a:off x="593724" y="173302"/>
            <a:ext cx="16665576" cy="59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固定費　</a:t>
            </a:r>
            <a:r>
              <a:rPr lang="ja-JP" altLang="en-US" sz="3600" b="1" dirty="0">
                <a:solidFill>
                  <a:schemeClr val="bg2">
                    <a:lumMod val="50000"/>
                  </a:schemeClr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黄色塗りつぶし部分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は国交省基準より変更した箇所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BFDFAC3-4D8B-FFA4-2ACC-69303C9842B6}"/>
              </a:ext>
            </a:extLst>
          </p:cNvPr>
          <p:cNvSpPr txBox="1"/>
          <p:nvPr/>
        </p:nvSpPr>
        <p:spPr>
          <a:xfrm>
            <a:off x="12573000" y="1587276"/>
            <a:ext cx="5529943" cy="1107996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41762"/>
              <a:gd name="adj6" fmla="val -95091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全産業平均の単価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(4,736,000)</a:t>
            </a:r>
          </a:p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⇒</a:t>
            </a:r>
            <a:r>
              <a:rPr lang="zh-TW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営業用大型貨物自動車運転者</a:t>
            </a:r>
            <a:endParaRPr lang="en-US" altLang="zh-TW" sz="2400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の単価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を使用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EF96C06A-05A9-53CC-6076-198AE238999D}"/>
              </a:ext>
            </a:extLst>
          </p:cNvPr>
          <p:cNvSpPr txBox="1"/>
          <p:nvPr/>
        </p:nvSpPr>
        <p:spPr>
          <a:xfrm>
            <a:off x="12573000" y="2947207"/>
            <a:ext cx="5529943" cy="369332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-124029"/>
              <a:gd name="adj6" fmla="val -97158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車格差率</a:t>
            </a:r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福利厚生費率は</a:t>
            </a:r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未設定に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161F80-A056-5E90-2A91-A628656FADF0}"/>
              </a:ext>
            </a:extLst>
          </p:cNvPr>
          <p:cNvSpPr txBox="1"/>
          <p:nvPr/>
        </p:nvSpPr>
        <p:spPr>
          <a:xfrm>
            <a:off x="12572999" y="3764026"/>
            <a:ext cx="5529943" cy="369332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-4659"/>
              <a:gd name="adj6" fmla="val -98929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5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年⇒</a:t>
            </a:r>
            <a:r>
              <a:rPr lang="en-US" altLang="ja-JP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8</a:t>
            </a:r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経済耐用年数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1D6540F-E6F8-2C9D-4467-66A5EA206322}"/>
              </a:ext>
            </a:extLst>
          </p:cNvPr>
          <p:cNvSpPr txBox="1"/>
          <p:nvPr/>
        </p:nvSpPr>
        <p:spPr>
          <a:xfrm>
            <a:off x="12567556" y="8718199"/>
            <a:ext cx="5529943" cy="738664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136817"/>
              <a:gd name="adj6" fmla="val -100110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全産業平均</a:t>
            </a:r>
            <a:r>
              <a:rPr lang="en-US" altLang="ja-JP" sz="20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(1992h)</a:t>
            </a:r>
          </a:p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⇒</a:t>
            </a:r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道路貨物運送業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に絞った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0F5CC2-AA27-1D25-CE75-B4FB5A38C2A3}"/>
              </a:ext>
            </a:extLst>
          </p:cNvPr>
          <p:cNvSpPr txBox="1"/>
          <p:nvPr/>
        </p:nvSpPr>
        <p:spPr>
          <a:xfrm>
            <a:off x="361848" y="1057126"/>
            <a:ext cx="9152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10t</a:t>
            </a:r>
            <a:r>
              <a:rPr lang="ja-JP" altLang="en-US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トラックコストテーブル</a:t>
            </a:r>
          </a:p>
        </p:txBody>
      </p:sp>
    </p:spTree>
    <p:extLst>
      <p:ext uri="{BB962C8B-B14F-4D97-AF65-F5344CB8AC3E}">
        <p14:creationId xmlns:p14="http://schemas.microsoft.com/office/powerpoint/2010/main" val="246791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0CECA-B1E4-5354-D220-84DFD9BE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51817A-8ABF-67DC-1A7B-7D7E8DF6318A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E04215-FBA6-2156-934D-0897E06C1FDE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4616DE-9CB5-2AC4-58BF-C0E1230C19AC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289E7AF-8EB4-1673-85E5-E68E62D9F7B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91EC21F-E750-2402-65CA-A122D8480060}"/>
              </a:ext>
            </a:extLst>
          </p:cNvPr>
          <p:cNvSpPr txBox="1"/>
          <p:nvPr/>
        </p:nvSpPr>
        <p:spPr>
          <a:xfrm>
            <a:off x="593724" y="173302"/>
            <a:ext cx="16665576" cy="59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変動費 </a:t>
            </a:r>
            <a:r>
              <a:rPr lang="ja-JP" altLang="en-US" sz="3600" b="1" dirty="0">
                <a:solidFill>
                  <a:schemeClr val="bg2">
                    <a:lumMod val="50000"/>
                  </a:schemeClr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黄色塗りつぶし部分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は国交省基準より変更した箇所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EF0F9C-65BE-B832-6F37-B2BA0D397FD6}"/>
              </a:ext>
            </a:extLst>
          </p:cNvPr>
          <p:cNvSpPr txBox="1"/>
          <p:nvPr/>
        </p:nvSpPr>
        <p:spPr>
          <a:xfrm>
            <a:off x="361848" y="1057126"/>
            <a:ext cx="9152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10t</a:t>
            </a:r>
            <a:r>
              <a:rPr lang="ja-JP" altLang="en-US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トラックコストテーブル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B921146-042B-2013-E7A8-4A92C2F8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48" y="1495704"/>
            <a:ext cx="11588964" cy="8333364"/>
          </a:xfrm>
          <a:prstGeom prst="rect">
            <a:avLst/>
          </a:prstGeom>
        </p:spPr>
      </p:pic>
      <p:sp>
        <p:nvSpPr>
          <p:cNvPr id="11" name="TextBox 17">
            <a:extLst>
              <a:ext uri="{FF2B5EF4-FFF2-40B4-BE49-F238E27FC236}">
                <a16:creationId xmlns:a16="http://schemas.microsoft.com/office/drawing/2014/main" id="{ABA03927-DC44-7DA5-5882-5F8E89FD0F64}"/>
              </a:ext>
            </a:extLst>
          </p:cNvPr>
          <p:cNvSpPr txBox="1"/>
          <p:nvPr/>
        </p:nvSpPr>
        <p:spPr>
          <a:xfrm>
            <a:off x="12573000" y="3848100"/>
            <a:ext cx="5529943" cy="369332"/>
          </a:xfrm>
          <a:prstGeom prst="accentBorderCallout2">
            <a:avLst>
              <a:gd name="adj1" fmla="val 18751"/>
              <a:gd name="adj2" fmla="val -1542"/>
              <a:gd name="adj3" fmla="val 65171"/>
              <a:gd name="adj4" fmla="val -11647"/>
              <a:gd name="adj5" fmla="val 141237"/>
              <a:gd name="adj6" fmla="val -93319"/>
            </a:avLst>
          </a:pr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オイル費</a:t>
            </a:r>
            <a:r>
              <a:rPr lang="en-US" altLang="ja-JP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sz="2400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尿素水費は</a:t>
            </a:r>
            <a:r>
              <a:rPr lang="ja-JP" altLang="en-US" sz="2400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未設定に</a:t>
            </a:r>
            <a:endParaRPr lang="en-US" sz="2400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96573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93724" y="173302"/>
            <a:ext cx="16363278" cy="6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545454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弊社用運賃コストテーブル作成検討</a:t>
            </a:r>
            <a:endParaRPr lang="en-US" altLang="ja-JP" sz="3600" dirty="0">
              <a:solidFill>
                <a:srgbClr val="545454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6F132C9-27A6-F84D-DD87-2DA2A4737F7C}"/>
              </a:ext>
            </a:extLst>
          </p:cNvPr>
          <p:cNvSpPr/>
          <p:nvPr/>
        </p:nvSpPr>
        <p:spPr>
          <a:xfrm>
            <a:off x="361848" y="6743700"/>
            <a:ext cx="17564304" cy="28194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運賃計算 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(10t</a:t>
            </a:r>
            <a:r>
              <a:rPr kumimoji="1"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トラックの場合</a:t>
            </a:r>
            <a:r>
              <a:rPr kumimoji="1" lang="en-US" altLang="ja-JP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{4,149×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÷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平均時速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34.6)</a:t>
            </a:r>
            <a:endParaRPr kumimoji="1" lang="en-US" altLang="ja-JP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 (1km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あたり変動費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走行距離</a:t>
            </a:r>
            <a:r>
              <a:rPr kumimoji="1" lang="en-US" altLang="ja-JP" sz="3600" strike="sngStrike" dirty="0">
                <a:solidFill>
                  <a:schemeClr val="bg1">
                    <a:lumMod val="6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×2</a:t>
            </a:r>
            <a:r>
              <a:rPr kumimoji="1" lang="ja-JP" altLang="en-US" sz="36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×(1</a:t>
            </a:r>
            <a:r>
              <a:rPr kumimoji="1" lang="ja-JP" altLang="en-US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</a:t>
            </a:r>
            <a:r>
              <a:rPr kumimoji="1" lang="ja-JP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利益率</a:t>
            </a:r>
            <a:r>
              <a:rPr kumimoji="1" lang="en-US" altLang="ja-JP" sz="3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9BABE9AC-3357-1846-CCBE-FC99E65628C4}"/>
              </a:ext>
            </a:extLst>
          </p:cNvPr>
          <p:cNvSpPr/>
          <p:nvPr/>
        </p:nvSpPr>
        <p:spPr>
          <a:xfrm>
            <a:off x="361848" y="1094380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A1AE1622-DDBB-95A4-8F93-B91E1FAA02F9}"/>
              </a:ext>
            </a:extLst>
          </p:cNvPr>
          <p:cNvSpPr txBox="1"/>
          <p:nvPr/>
        </p:nvSpPr>
        <p:spPr>
          <a:xfrm>
            <a:off x="361848" y="1076473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車種を設定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983DA2F4-99EB-06C9-31E5-21B6E36AE9A1}"/>
              </a:ext>
            </a:extLst>
          </p:cNvPr>
          <p:cNvSpPr txBox="1"/>
          <p:nvPr/>
        </p:nvSpPr>
        <p:spPr>
          <a:xfrm>
            <a:off x="3429000" y="1244015"/>
            <a:ext cx="3886200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2t / 4t / 10t / 20t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6C5D3D1A-7664-D33E-F78B-051848C1E701}"/>
              </a:ext>
            </a:extLst>
          </p:cNvPr>
          <p:cNvSpPr txBox="1"/>
          <p:nvPr/>
        </p:nvSpPr>
        <p:spPr>
          <a:xfrm>
            <a:off x="8001000" y="1244015"/>
            <a:ext cx="5638800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車種に合わせた原価を計算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id="{C6AF2CF6-9475-3C42-6A80-734EC738B4C2}"/>
              </a:ext>
            </a:extLst>
          </p:cNvPr>
          <p:cNvSpPr/>
          <p:nvPr/>
        </p:nvSpPr>
        <p:spPr>
          <a:xfrm>
            <a:off x="361848" y="2206194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A35A8395-3866-6F42-8CEF-F434D032DCE5}"/>
              </a:ext>
            </a:extLst>
          </p:cNvPr>
          <p:cNvSpPr txBox="1"/>
          <p:nvPr/>
        </p:nvSpPr>
        <p:spPr>
          <a:xfrm>
            <a:off x="361848" y="2188287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地域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発地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を設定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70219A1C-25E6-6ECA-9A80-CA6F6A81C84B}"/>
              </a:ext>
            </a:extLst>
          </p:cNvPr>
          <p:cNvSpPr txBox="1"/>
          <p:nvPr/>
        </p:nvSpPr>
        <p:spPr>
          <a:xfrm>
            <a:off x="3429000" y="2348339"/>
            <a:ext cx="14497152" cy="59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北海道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東北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関東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北陸信越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中部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近畿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中国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四国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九州 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 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沖縄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57B8D82C-CCF0-C1AB-49FD-D76429B7C22B}"/>
              </a:ext>
            </a:extLst>
          </p:cNvPr>
          <p:cNvSpPr txBox="1"/>
          <p:nvPr/>
        </p:nvSpPr>
        <p:spPr>
          <a:xfrm>
            <a:off x="3429000" y="2971129"/>
            <a:ext cx="6324600" cy="566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※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地域に合わせてパラメーターを設定</a:t>
            </a:r>
            <a:endParaRPr lang="en-US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567C127D-C3B5-5522-6D41-A93F5C2DBF03}"/>
              </a:ext>
            </a:extLst>
          </p:cNvPr>
          <p:cNvSpPr/>
          <p:nvPr/>
        </p:nvSpPr>
        <p:spPr>
          <a:xfrm>
            <a:off x="361848" y="3789799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1DFED7BC-8255-D977-E09E-E3D93F6BC63E}"/>
              </a:ext>
            </a:extLst>
          </p:cNvPr>
          <p:cNvSpPr txBox="1"/>
          <p:nvPr/>
        </p:nvSpPr>
        <p:spPr>
          <a:xfrm>
            <a:off x="361848" y="3771892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走行距離を</a:t>
            </a:r>
            <a:endParaRPr lang="en-US" altLang="ja-JP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6AEC095F-9402-243E-DBDD-C8B437A330F8}"/>
              </a:ext>
            </a:extLst>
          </p:cNvPr>
          <p:cNvSpPr/>
          <p:nvPr/>
        </p:nvSpPr>
        <p:spPr>
          <a:xfrm>
            <a:off x="361848" y="4935383"/>
            <a:ext cx="2762352" cy="890395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F7DB4746-6C10-473F-63F8-E0DBFF2035BB}"/>
              </a:ext>
            </a:extLst>
          </p:cNvPr>
          <p:cNvSpPr txBox="1"/>
          <p:nvPr/>
        </p:nvSpPr>
        <p:spPr>
          <a:xfrm>
            <a:off x="361848" y="4917476"/>
            <a:ext cx="2762352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利益率を</a:t>
            </a:r>
            <a:endParaRPr lang="en-US" altLang="ja-JP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2939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E7303C3B-FA1E-08A1-4207-193B05740370}"/>
              </a:ext>
            </a:extLst>
          </p:cNvPr>
          <p:cNvSpPr txBox="1"/>
          <p:nvPr/>
        </p:nvSpPr>
        <p:spPr>
          <a:xfrm>
            <a:off x="3429000" y="3922691"/>
            <a:ext cx="11582400" cy="566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※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走行距離を時速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(34.6km/h)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で割ることで労働時間を算出</a:t>
            </a:r>
            <a:endParaRPr lang="en-US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50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885" y="4138797"/>
            <a:ext cx="5730848" cy="57308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251" y="4140171"/>
            <a:ext cx="5729350" cy="572935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V="1">
            <a:off x="3265353" y="8213952"/>
            <a:ext cx="602688" cy="839896"/>
          </a:xfrm>
          <a:prstGeom prst="line">
            <a:avLst/>
          </a:prstGeom>
          <a:ln w="38100" cap="flat">
            <a:solidFill>
              <a:srgbClr val="6CE5E8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flipV="1">
            <a:off x="13383144" y="4329665"/>
            <a:ext cx="558179" cy="813835"/>
          </a:xfrm>
          <a:prstGeom prst="line">
            <a:avLst/>
          </a:prstGeom>
          <a:ln w="38100" cap="flat">
            <a:solidFill>
              <a:srgbClr val="41B8D5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0" name="Group 10"/>
          <p:cNvGrpSpPr/>
          <p:nvPr/>
        </p:nvGrpSpPr>
        <p:grpSpPr>
          <a:xfrm>
            <a:off x="2558799" y="2783514"/>
            <a:ext cx="5821021" cy="1007745"/>
            <a:chOff x="0" y="0"/>
            <a:chExt cx="1533108" cy="2654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3108" cy="265414"/>
            </a:xfrm>
            <a:custGeom>
              <a:avLst/>
              <a:gdLst/>
              <a:ahLst/>
              <a:cxnLst/>
              <a:rect l="l" t="t" r="r" b="b"/>
              <a:pathLst>
                <a:path w="1533108" h="265414">
                  <a:moveTo>
                    <a:pt x="0" y="0"/>
                  </a:moveTo>
                  <a:lnTo>
                    <a:pt x="1533108" y="0"/>
                  </a:lnTo>
                  <a:lnTo>
                    <a:pt x="1533108" y="265414"/>
                  </a:lnTo>
                  <a:lnTo>
                    <a:pt x="0" y="26541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533108" cy="313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例：貴社で全て対応場合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04588" y="2783514"/>
            <a:ext cx="5821021" cy="1007745"/>
            <a:chOff x="0" y="0"/>
            <a:chExt cx="1533108" cy="2654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3108" cy="265414"/>
            </a:xfrm>
            <a:custGeom>
              <a:avLst/>
              <a:gdLst/>
              <a:ahLst/>
              <a:cxnLst/>
              <a:rect l="l" t="t" r="r" b="b"/>
              <a:pathLst>
                <a:path w="1533108" h="265414">
                  <a:moveTo>
                    <a:pt x="0" y="0"/>
                  </a:moveTo>
                  <a:lnTo>
                    <a:pt x="1533108" y="0"/>
                  </a:lnTo>
                  <a:lnTo>
                    <a:pt x="1533108" y="265414"/>
                  </a:lnTo>
                  <a:lnTo>
                    <a:pt x="0" y="265414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33108" cy="313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例：新規サービスを活用した場合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880812" y="6901965"/>
            <a:ext cx="2801282" cy="2101450"/>
            <a:chOff x="0" y="0"/>
            <a:chExt cx="3735043" cy="2801933"/>
          </a:xfrm>
        </p:grpSpPr>
        <p:grpSp>
          <p:nvGrpSpPr>
            <p:cNvPr id="17" name="Group 17"/>
            <p:cNvGrpSpPr/>
            <p:nvPr/>
          </p:nvGrpSpPr>
          <p:grpSpPr>
            <a:xfrm>
              <a:off x="550320" y="0"/>
              <a:ext cx="3184723" cy="2801933"/>
              <a:chOff x="0" y="0"/>
              <a:chExt cx="923842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2384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23842" h="812800">
                    <a:moveTo>
                      <a:pt x="165305" y="0"/>
                    </a:moveTo>
                    <a:lnTo>
                      <a:pt x="758537" y="0"/>
                    </a:lnTo>
                    <a:cubicBezTo>
                      <a:pt x="802378" y="0"/>
                      <a:pt x="844424" y="17416"/>
                      <a:pt x="875425" y="48417"/>
                    </a:cubicBezTo>
                    <a:cubicBezTo>
                      <a:pt x="906426" y="79417"/>
                      <a:pt x="923842" y="121463"/>
                      <a:pt x="923842" y="165305"/>
                    </a:cubicBezTo>
                    <a:lnTo>
                      <a:pt x="923842" y="647495"/>
                    </a:lnTo>
                    <a:cubicBezTo>
                      <a:pt x="923842" y="691337"/>
                      <a:pt x="906426" y="733383"/>
                      <a:pt x="875425" y="764383"/>
                    </a:cubicBezTo>
                    <a:cubicBezTo>
                      <a:pt x="844424" y="795384"/>
                      <a:pt x="802378" y="812800"/>
                      <a:pt x="758537" y="812800"/>
                    </a:cubicBezTo>
                    <a:lnTo>
                      <a:pt x="165305" y="812800"/>
                    </a:lnTo>
                    <a:cubicBezTo>
                      <a:pt x="121463" y="812800"/>
                      <a:pt x="79417" y="795384"/>
                      <a:pt x="48417" y="764383"/>
                    </a:cubicBezTo>
                    <a:cubicBezTo>
                      <a:pt x="17416" y="733383"/>
                      <a:pt x="0" y="691337"/>
                      <a:pt x="0" y="647495"/>
                    </a:cubicBezTo>
                    <a:lnTo>
                      <a:pt x="0" y="165305"/>
                    </a:lnTo>
                    <a:cubicBezTo>
                      <a:pt x="0" y="121463"/>
                      <a:pt x="17416" y="79417"/>
                      <a:pt x="48417" y="48417"/>
                    </a:cubicBezTo>
                    <a:cubicBezTo>
                      <a:pt x="79417" y="17416"/>
                      <a:pt x="121463" y="0"/>
                      <a:pt x="165305" y="0"/>
                    </a:cubicBez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923842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325864">
              <a:off x="-41500" y="895044"/>
              <a:ext cx="800852" cy="700745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新規サービスを活用いただくことで、作業時間を大幅に短縮できます。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　01.時間の短縮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83704" y="3959299"/>
            <a:ext cx="23469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確認時間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30分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8435" y="8617602"/>
            <a:ext cx="23469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作成時間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270分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37730" y="6079420"/>
            <a:ext cx="2675634" cy="108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合計作業時間</a:t>
            </a:r>
          </a:p>
          <a:p>
            <a:pPr algn="ctr">
              <a:lnSpc>
                <a:spcPts val="4844"/>
              </a:lnSpc>
            </a:pPr>
            <a:endParaRPr lang="en-US" sz="2799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131493" y="6548481"/>
            <a:ext cx="2675634" cy="173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300分</a:t>
            </a:r>
          </a:p>
          <a:p>
            <a:pPr algn="ctr">
              <a:lnSpc>
                <a:spcPts val="4844"/>
              </a:lnSpc>
            </a:pPr>
            <a:endParaRPr lang="en-US" sz="6399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140906" y="3959299"/>
            <a:ext cx="23469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確認時間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30分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87637" y="6079420"/>
            <a:ext cx="2675634" cy="108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 err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合計作業時間</a:t>
            </a:r>
            <a:endParaRPr lang="en-US" sz="2799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4844"/>
              </a:lnSpc>
            </a:pPr>
            <a:endParaRPr lang="en-US" sz="2799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281399" y="6548481"/>
            <a:ext cx="2675634" cy="173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30分</a:t>
            </a:r>
          </a:p>
          <a:p>
            <a:pPr algn="ctr">
              <a:lnSpc>
                <a:spcPts val="4844"/>
              </a:lnSpc>
            </a:pPr>
            <a:endParaRPr lang="en-US" sz="6399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314365" y="7086617"/>
            <a:ext cx="237780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270分の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時間短縮に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成功！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3" name="AutoShape 33"/>
          <p:cNvSpPr/>
          <p:nvPr/>
        </p:nvSpPr>
        <p:spPr>
          <a:xfrm flipV="1">
            <a:off x="6109815" y="4318890"/>
            <a:ext cx="558179" cy="813835"/>
          </a:xfrm>
          <a:prstGeom prst="line">
            <a:avLst/>
          </a:prstGeom>
          <a:ln w="38100" cap="flat">
            <a:solidFill>
              <a:srgbClr val="41B8D5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69458" y="2907339"/>
            <a:ext cx="6659236" cy="1081531"/>
            <a:chOff x="0" y="0"/>
            <a:chExt cx="1656462" cy="269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6462" cy="269027"/>
            </a:xfrm>
            <a:custGeom>
              <a:avLst/>
              <a:gdLst/>
              <a:ahLst/>
              <a:cxnLst/>
              <a:rect l="l" t="t" r="r" b="b"/>
              <a:pathLst>
                <a:path w="1656462" h="269027">
                  <a:moveTo>
                    <a:pt x="0" y="0"/>
                  </a:moveTo>
                  <a:lnTo>
                    <a:pt x="1656462" y="0"/>
                  </a:lnTo>
                  <a:lnTo>
                    <a:pt x="1656462" y="269027"/>
                  </a:lnTo>
                  <a:lnTo>
                    <a:pt x="0" y="26902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56462" cy="31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BEFORE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1188" y="2907339"/>
            <a:ext cx="6659236" cy="1081531"/>
            <a:chOff x="0" y="0"/>
            <a:chExt cx="1656462" cy="2690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6462" cy="269027"/>
            </a:xfrm>
            <a:custGeom>
              <a:avLst/>
              <a:gdLst/>
              <a:ahLst/>
              <a:cxnLst/>
              <a:rect l="l" t="t" r="r" b="b"/>
              <a:pathLst>
                <a:path w="1656462" h="269027">
                  <a:moveTo>
                    <a:pt x="0" y="0"/>
                  </a:moveTo>
                  <a:lnTo>
                    <a:pt x="1656462" y="0"/>
                  </a:lnTo>
                  <a:lnTo>
                    <a:pt x="1656462" y="269027"/>
                  </a:lnTo>
                  <a:lnTo>
                    <a:pt x="0" y="269027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656462" cy="31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AFTER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9458" y="5097452"/>
            <a:ext cx="6659236" cy="3741713"/>
            <a:chOff x="0" y="0"/>
            <a:chExt cx="1225804" cy="6887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5804" cy="688758"/>
            </a:xfrm>
            <a:custGeom>
              <a:avLst/>
              <a:gdLst/>
              <a:ahLst/>
              <a:cxnLst/>
              <a:rect l="l" t="t" r="r" b="b"/>
              <a:pathLst>
                <a:path w="1225804" h="688758">
                  <a:moveTo>
                    <a:pt x="0" y="0"/>
                  </a:moveTo>
                  <a:lnTo>
                    <a:pt x="1225804" y="0"/>
                  </a:lnTo>
                  <a:lnTo>
                    <a:pt x="1225804" y="688758"/>
                  </a:lnTo>
                  <a:lnTo>
                    <a:pt x="0" y="68875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25804" cy="736383"/>
            </a:xfrm>
            <a:prstGeom prst="rect">
              <a:avLst/>
            </a:prstGeom>
          </p:spPr>
          <p:txBody>
            <a:bodyPr lIns="54887" tIns="54887" rIns="54887" bIns="54887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改善前のイメージを添付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新規サービスを導入することで、デザイン性が向上します。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　02.クオリティUP　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80039" y="6208416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61188" y="5097452"/>
            <a:ext cx="6659236" cy="3741713"/>
            <a:chOff x="0" y="0"/>
            <a:chExt cx="1225804" cy="6887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25804" cy="688758"/>
            </a:xfrm>
            <a:custGeom>
              <a:avLst/>
              <a:gdLst/>
              <a:ahLst/>
              <a:cxnLst/>
              <a:rect l="l" t="t" r="r" b="b"/>
              <a:pathLst>
                <a:path w="1225804" h="688758">
                  <a:moveTo>
                    <a:pt x="0" y="0"/>
                  </a:moveTo>
                  <a:lnTo>
                    <a:pt x="1225804" y="0"/>
                  </a:lnTo>
                  <a:lnTo>
                    <a:pt x="1225804" y="688758"/>
                  </a:lnTo>
                  <a:lnTo>
                    <a:pt x="0" y="68875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EA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25804" cy="736383"/>
            </a:xfrm>
            <a:prstGeom prst="rect">
              <a:avLst/>
            </a:prstGeom>
          </p:spPr>
          <p:txBody>
            <a:bodyPr lIns="54887" tIns="54887" rIns="54887" bIns="54887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4EAE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改善後のイメージを添付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93724" y="1522404"/>
            <a:ext cx="1709844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Wardiere Inc.では、市場価格の約半額以下でサービスを提供しています。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35" y="2958538"/>
            <a:ext cx="8186706" cy="706552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847092" y="4551540"/>
            <a:ext cx="6806535" cy="4395609"/>
            <a:chOff x="0" y="0"/>
            <a:chExt cx="9075380" cy="5860812"/>
          </a:xfrm>
        </p:grpSpPr>
        <p:grpSp>
          <p:nvGrpSpPr>
            <p:cNvPr id="9" name="Group 9"/>
            <p:cNvGrpSpPr/>
            <p:nvPr/>
          </p:nvGrpSpPr>
          <p:grpSpPr>
            <a:xfrm>
              <a:off x="732581" y="0"/>
              <a:ext cx="8342798" cy="5860812"/>
              <a:chOff x="0" y="0"/>
              <a:chExt cx="1292073" cy="9076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92073" cy="907680"/>
              </a:xfrm>
              <a:custGeom>
                <a:avLst/>
                <a:gdLst/>
                <a:ahLst/>
                <a:cxnLst/>
                <a:rect l="l" t="t" r="r" b="b"/>
                <a:pathLst>
                  <a:path w="1292073" h="907680">
                    <a:moveTo>
                      <a:pt x="63102" y="0"/>
                    </a:moveTo>
                    <a:lnTo>
                      <a:pt x="1228970" y="0"/>
                    </a:lnTo>
                    <a:cubicBezTo>
                      <a:pt x="1263821" y="0"/>
                      <a:pt x="1292073" y="28252"/>
                      <a:pt x="1292073" y="63102"/>
                    </a:cubicBezTo>
                    <a:lnTo>
                      <a:pt x="1292073" y="844578"/>
                    </a:lnTo>
                    <a:cubicBezTo>
                      <a:pt x="1292073" y="879429"/>
                      <a:pt x="1263821" y="907680"/>
                      <a:pt x="1228970" y="907680"/>
                    </a:cubicBezTo>
                    <a:lnTo>
                      <a:pt x="63102" y="907680"/>
                    </a:lnTo>
                    <a:cubicBezTo>
                      <a:pt x="28252" y="907680"/>
                      <a:pt x="0" y="879429"/>
                      <a:pt x="0" y="844578"/>
                    </a:cubicBezTo>
                    <a:lnTo>
                      <a:pt x="0" y="63102"/>
                    </a:lnTo>
                    <a:cubicBezTo>
                      <a:pt x="0" y="28252"/>
                      <a:pt x="28252" y="0"/>
                      <a:pt x="63102" y="0"/>
                    </a:cubicBez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292073" cy="9553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325864">
              <a:off x="-53524" y="3615571"/>
              <a:ext cx="1032894" cy="903782"/>
              <a:chOff x="0" y="0"/>
              <a:chExt cx="812800" cy="7112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2092121">
            <a:off x="6270989" y="3896723"/>
            <a:ext cx="1178230" cy="2286973"/>
            <a:chOff x="0" y="0"/>
            <a:chExt cx="812800" cy="15776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577665"/>
            </a:xfrm>
            <a:custGeom>
              <a:avLst/>
              <a:gdLst/>
              <a:ahLst/>
              <a:cxnLst/>
              <a:rect l="l" t="t" r="r" b="b"/>
              <a:pathLst>
                <a:path w="812800" h="1577665">
                  <a:moveTo>
                    <a:pt x="406400" y="1577665"/>
                  </a:moveTo>
                  <a:lnTo>
                    <a:pt x="0" y="1171265"/>
                  </a:lnTo>
                  <a:lnTo>
                    <a:pt x="203200" y="1171265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171265"/>
                  </a:lnTo>
                  <a:lnTo>
                    <a:pt x="812800" y="1171265"/>
                  </a:lnTo>
                  <a:lnTo>
                    <a:pt x="406400" y="1577665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03200" y="-47625"/>
              <a:ext cx="406400" cy="152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　03.料金が安い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65472" y="5108607"/>
            <a:ext cx="5119212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コストを競合他社の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程度に抑えることが可能！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86788" y="5565473"/>
            <a:ext cx="5119212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1/2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AD3194-E4EB-DBAA-CA98-C913A9B5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" y="2324100"/>
            <a:ext cx="17993573" cy="55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52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49810" y="1284149"/>
          <a:ext cx="16388380" cy="8655776"/>
        </p:xfrm>
        <a:graphic>
          <a:graphicData uri="http://schemas.openxmlformats.org/drawingml/2006/table">
            <a:tbl>
              <a:tblPr/>
              <a:tblGrid>
                <a:gridCol w="4097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8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7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プランA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DF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プランB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95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プランC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0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金額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1ページあたり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3,000円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1ページあたり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5,000円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1ページあたり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10,000円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5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545454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料金プラン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862004" y="3074093"/>
            <a:ext cx="3510667" cy="1602642"/>
            <a:chOff x="0" y="0"/>
            <a:chExt cx="89024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0240" cy="406400"/>
            </a:xfrm>
            <a:custGeom>
              <a:avLst/>
              <a:gdLst/>
              <a:ahLst/>
              <a:cxnLst/>
              <a:rect l="l" t="t" r="r" b="b"/>
              <a:pathLst>
                <a:path w="890240" h="406400">
                  <a:moveTo>
                    <a:pt x="68704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87040" y="406400"/>
                  </a:lnTo>
                  <a:lnTo>
                    <a:pt x="890240" y="203200"/>
                  </a:lnTo>
                  <a:lnTo>
                    <a:pt x="68704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759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納品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97185" y="3074093"/>
            <a:ext cx="3205283" cy="1602642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修正対応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98858" y="3074093"/>
            <a:ext cx="3472494" cy="1602642"/>
            <a:chOff x="0" y="0"/>
            <a:chExt cx="88056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資料確認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43191" y="3074093"/>
            <a:ext cx="3472494" cy="1602642"/>
            <a:chOff x="0" y="0"/>
            <a:chExt cx="88056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資料作成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08113" y="3074093"/>
            <a:ext cx="3472494" cy="1602642"/>
            <a:chOff x="0" y="0"/>
            <a:chExt cx="88056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打合わせ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0471" y="3074093"/>
            <a:ext cx="3472494" cy="1602642"/>
            <a:chOff x="0" y="0"/>
            <a:chExt cx="88056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申込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4110864" y="5236365"/>
            <a:ext cx="1657468" cy="1672674"/>
          </a:xfrm>
          <a:custGeom>
            <a:avLst/>
            <a:gdLst/>
            <a:ahLst/>
            <a:cxnLst/>
            <a:rect l="l" t="t" r="r" b="b"/>
            <a:pathLst>
              <a:path w="1657468" h="1672674">
                <a:moveTo>
                  <a:pt x="0" y="0"/>
                </a:moveTo>
                <a:lnTo>
                  <a:pt x="1657468" y="0"/>
                </a:lnTo>
                <a:lnTo>
                  <a:pt x="1657468" y="1672674"/>
                </a:lnTo>
                <a:lnTo>
                  <a:pt x="0" y="1672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92160" y="5143500"/>
            <a:ext cx="1363603" cy="1858403"/>
          </a:xfrm>
          <a:custGeom>
            <a:avLst/>
            <a:gdLst/>
            <a:ahLst/>
            <a:cxnLst/>
            <a:rect l="l" t="t" r="r" b="b"/>
            <a:pathLst>
              <a:path w="1363603" h="1858403">
                <a:moveTo>
                  <a:pt x="0" y="0"/>
                </a:moveTo>
                <a:lnTo>
                  <a:pt x="1363603" y="0"/>
                </a:lnTo>
                <a:lnTo>
                  <a:pt x="1363603" y="1858403"/>
                </a:lnTo>
                <a:lnTo>
                  <a:pt x="0" y="185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609133" y="5453169"/>
            <a:ext cx="2052283" cy="1239066"/>
          </a:xfrm>
          <a:custGeom>
            <a:avLst/>
            <a:gdLst/>
            <a:ahLst/>
            <a:cxnLst/>
            <a:rect l="l" t="t" r="r" b="b"/>
            <a:pathLst>
              <a:path w="2052283" h="1239066">
                <a:moveTo>
                  <a:pt x="0" y="0"/>
                </a:moveTo>
                <a:lnTo>
                  <a:pt x="2052283" y="0"/>
                </a:lnTo>
                <a:lnTo>
                  <a:pt x="2052283" y="1239066"/>
                </a:lnTo>
                <a:lnTo>
                  <a:pt x="0" y="123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導入フローについて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お申込から納品まで、最短4週間ほどで作成が可能です。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39496" y="7421003"/>
            <a:ext cx="32928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約1週間</a:t>
            </a:r>
          </a:p>
        </p:txBody>
      </p:sp>
      <p:sp>
        <p:nvSpPr>
          <p:cNvPr id="30" name="Freeform 30"/>
          <p:cNvSpPr/>
          <p:nvPr/>
        </p:nvSpPr>
        <p:spPr>
          <a:xfrm>
            <a:off x="9511741" y="5312522"/>
            <a:ext cx="1592758" cy="1520360"/>
          </a:xfrm>
          <a:custGeom>
            <a:avLst/>
            <a:gdLst/>
            <a:ahLst/>
            <a:cxnLst/>
            <a:rect l="l" t="t" r="r" b="b"/>
            <a:pathLst>
              <a:path w="1592758" h="1520360">
                <a:moveTo>
                  <a:pt x="0" y="0"/>
                </a:moveTo>
                <a:lnTo>
                  <a:pt x="1592758" y="0"/>
                </a:lnTo>
                <a:lnTo>
                  <a:pt x="1592758" y="1520360"/>
                </a:lnTo>
                <a:lnTo>
                  <a:pt x="0" y="1520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857434" y="5344767"/>
            <a:ext cx="1246991" cy="1455870"/>
          </a:xfrm>
          <a:custGeom>
            <a:avLst/>
            <a:gdLst/>
            <a:ahLst/>
            <a:cxnLst/>
            <a:rect l="l" t="t" r="r" b="b"/>
            <a:pathLst>
              <a:path w="1246991" h="1455870">
                <a:moveTo>
                  <a:pt x="0" y="0"/>
                </a:moveTo>
                <a:lnTo>
                  <a:pt x="1246991" y="0"/>
                </a:lnTo>
                <a:lnTo>
                  <a:pt x="1246991" y="1455870"/>
                </a:lnTo>
                <a:lnTo>
                  <a:pt x="0" y="1455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952224" y="5453169"/>
            <a:ext cx="2052283" cy="1239066"/>
          </a:xfrm>
          <a:custGeom>
            <a:avLst/>
            <a:gdLst/>
            <a:ahLst/>
            <a:cxnLst/>
            <a:rect l="l" t="t" r="r" b="b"/>
            <a:pathLst>
              <a:path w="2052283" h="1239066">
                <a:moveTo>
                  <a:pt x="0" y="0"/>
                </a:moveTo>
                <a:lnTo>
                  <a:pt x="2052283" y="0"/>
                </a:lnTo>
                <a:lnTo>
                  <a:pt x="2052283" y="1239066"/>
                </a:lnTo>
                <a:lnTo>
                  <a:pt x="0" y="123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6143191" y="8017539"/>
            <a:ext cx="6128162" cy="454791"/>
            <a:chOff x="0" y="0"/>
            <a:chExt cx="8065784" cy="59858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065784" cy="598588"/>
            </a:xfrm>
            <a:custGeom>
              <a:avLst/>
              <a:gdLst/>
              <a:ahLst/>
              <a:cxnLst/>
              <a:rect l="l" t="t" r="r" b="b"/>
              <a:pathLst>
                <a:path w="8065784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7792734" y="465238"/>
                  </a:lnTo>
                  <a:lnTo>
                    <a:pt x="7792734" y="598588"/>
                  </a:lnTo>
                  <a:lnTo>
                    <a:pt x="8065784" y="299294"/>
                  </a:lnTo>
                  <a:lnTo>
                    <a:pt x="7792734" y="0"/>
                  </a:lnTo>
                  <a:lnTo>
                    <a:pt x="7792734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92075"/>
              <a:ext cx="7862584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545356" y="7421003"/>
            <a:ext cx="332383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約2〜3週間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18877" y="7421003"/>
            <a:ext cx="32928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約1週間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28700" y="8017539"/>
            <a:ext cx="5114491" cy="454791"/>
            <a:chOff x="0" y="0"/>
            <a:chExt cx="6731606" cy="59858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731606" cy="598588"/>
            </a:xfrm>
            <a:custGeom>
              <a:avLst/>
              <a:gdLst/>
              <a:ahLst/>
              <a:cxnLst/>
              <a:rect l="l" t="t" r="r" b="b"/>
              <a:pathLst>
                <a:path w="6731606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6458557" y="465238"/>
                  </a:lnTo>
                  <a:lnTo>
                    <a:pt x="6458557" y="598588"/>
                  </a:lnTo>
                  <a:lnTo>
                    <a:pt x="6731606" y="299294"/>
                  </a:lnTo>
                  <a:lnTo>
                    <a:pt x="6458557" y="0"/>
                  </a:lnTo>
                  <a:lnTo>
                    <a:pt x="6458557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01600" y="92075"/>
              <a:ext cx="6528406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271353" y="8017539"/>
            <a:ext cx="4987947" cy="454791"/>
            <a:chOff x="0" y="0"/>
            <a:chExt cx="6565053" cy="59858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565053" cy="598588"/>
            </a:xfrm>
            <a:custGeom>
              <a:avLst/>
              <a:gdLst/>
              <a:ahLst/>
              <a:cxnLst/>
              <a:rect l="l" t="t" r="r" b="b"/>
              <a:pathLst>
                <a:path w="6565053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6292002" y="465238"/>
                  </a:lnTo>
                  <a:lnTo>
                    <a:pt x="6292002" y="598588"/>
                  </a:lnTo>
                  <a:lnTo>
                    <a:pt x="6565053" y="299294"/>
                  </a:lnTo>
                  <a:lnTo>
                    <a:pt x="6292002" y="0"/>
                  </a:lnTo>
                  <a:lnTo>
                    <a:pt x="6292002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01600" y="92075"/>
              <a:ext cx="6361853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28700" y="8707055"/>
            <a:ext cx="16230600" cy="454791"/>
            <a:chOff x="0" y="0"/>
            <a:chExt cx="21362443" cy="59858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362443" cy="598588"/>
            </a:xfrm>
            <a:custGeom>
              <a:avLst/>
              <a:gdLst/>
              <a:ahLst/>
              <a:cxnLst/>
              <a:rect l="l" t="t" r="r" b="b"/>
              <a:pathLst>
                <a:path w="21362443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21089393" y="465238"/>
                  </a:lnTo>
                  <a:lnTo>
                    <a:pt x="21089393" y="598588"/>
                  </a:lnTo>
                  <a:lnTo>
                    <a:pt x="21362443" y="299294"/>
                  </a:lnTo>
                  <a:lnTo>
                    <a:pt x="21089393" y="0"/>
                  </a:lnTo>
                  <a:lnTo>
                    <a:pt x="21089393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01600" y="92075"/>
              <a:ext cx="21159243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7545356" y="9201150"/>
            <a:ext cx="332383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最短約4週間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343627" y="2647147"/>
          <a:ext cx="15600745" cy="1276350"/>
        </p:xfrm>
        <a:graphic>
          <a:graphicData uri="http://schemas.openxmlformats.org/drawingml/2006/table">
            <a:tbl>
              <a:tblPr/>
              <a:tblGrid>
                <a:gridCol w="5254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3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2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企業名﻿：Ingoude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業界：インターネット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従業員：50名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9486355" y="4314318"/>
            <a:ext cx="7458017" cy="2462614"/>
            <a:chOff x="0" y="0"/>
            <a:chExt cx="1964251" cy="6485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4251" cy="648590"/>
            </a:xfrm>
            <a:custGeom>
              <a:avLst/>
              <a:gdLst/>
              <a:ahLst/>
              <a:cxnLst/>
              <a:rect l="l" t="t" r="r" b="b"/>
              <a:pathLst>
                <a:path w="1964251" h="648590">
                  <a:moveTo>
                    <a:pt x="0" y="0"/>
                  </a:moveTo>
                  <a:lnTo>
                    <a:pt x="1964251" y="0"/>
                  </a:lnTo>
                  <a:lnTo>
                    <a:pt x="1964251" y="648590"/>
                  </a:lnTo>
                  <a:lnTo>
                    <a:pt x="0" y="648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EA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64251" cy="68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6355" y="4314318"/>
            <a:ext cx="7458017" cy="890395"/>
            <a:chOff x="0" y="0"/>
            <a:chExt cx="1964251" cy="2345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4251" cy="234507"/>
            </a:xfrm>
            <a:custGeom>
              <a:avLst/>
              <a:gdLst/>
              <a:ahLst/>
              <a:cxnLst/>
              <a:rect l="l" t="t" r="r" b="b"/>
              <a:pathLst>
                <a:path w="1964251" h="234507">
                  <a:moveTo>
                    <a:pt x="0" y="0"/>
                  </a:moveTo>
                  <a:lnTo>
                    <a:pt x="1964251" y="0"/>
                  </a:lnTo>
                  <a:lnTo>
                    <a:pt x="1964251" y="234507"/>
                  </a:lnTo>
                  <a:lnTo>
                    <a:pt x="0" y="234507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64251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事例詳細内容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48" y="3572239"/>
            <a:ext cx="8904953" cy="673323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4775054" y="4454992"/>
            <a:ext cx="3989368" cy="566277"/>
            <a:chOff x="0" y="0"/>
            <a:chExt cx="3565819" cy="5061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65820" cy="506156"/>
            </a:xfrm>
            <a:custGeom>
              <a:avLst/>
              <a:gdLst/>
              <a:ahLst/>
              <a:cxnLst/>
              <a:rect l="l" t="t" r="r" b="b"/>
              <a:pathLst>
                <a:path w="3565820" h="506156">
                  <a:moveTo>
                    <a:pt x="273050" y="0"/>
                  </a:moveTo>
                  <a:lnTo>
                    <a:pt x="0" y="253078"/>
                  </a:lnTo>
                  <a:lnTo>
                    <a:pt x="273050" y="506156"/>
                  </a:lnTo>
                  <a:lnTo>
                    <a:pt x="273050" y="372806"/>
                  </a:lnTo>
                  <a:lnTo>
                    <a:pt x="3292770" y="372806"/>
                  </a:lnTo>
                  <a:lnTo>
                    <a:pt x="3292770" y="506156"/>
                  </a:lnTo>
                  <a:lnTo>
                    <a:pt x="3565820" y="253078"/>
                  </a:lnTo>
                  <a:lnTo>
                    <a:pt x="3292770" y="0"/>
                  </a:lnTo>
                  <a:lnTo>
                    <a:pt x="3292770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92075"/>
              <a:ext cx="3362619" cy="274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93724" y="173302"/>
            <a:ext cx="1635064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事例について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新規サービス導入後、売上アップに貢献しました！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54024" y="4098757"/>
            <a:ext cx="33775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サービス導入後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53579" y="5416131"/>
            <a:ext cx="702311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成功事例の詳細内容について具体的に記載してください。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86355" y="7100782"/>
            <a:ext cx="7458017" cy="2462614"/>
            <a:chOff x="0" y="0"/>
            <a:chExt cx="1964251" cy="6485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64251" cy="648590"/>
            </a:xfrm>
            <a:custGeom>
              <a:avLst/>
              <a:gdLst/>
              <a:ahLst/>
              <a:cxnLst/>
              <a:rect l="l" t="t" r="r" b="b"/>
              <a:pathLst>
                <a:path w="1964251" h="648590">
                  <a:moveTo>
                    <a:pt x="0" y="0"/>
                  </a:moveTo>
                  <a:lnTo>
                    <a:pt x="1964251" y="0"/>
                  </a:lnTo>
                  <a:lnTo>
                    <a:pt x="1964251" y="648590"/>
                  </a:lnTo>
                  <a:lnTo>
                    <a:pt x="0" y="648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EA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964251" cy="68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653579" y="8200727"/>
            <a:ext cx="702311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サービス導入後のお客様の声について記載してください。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486355" y="7100782"/>
            <a:ext cx="7458017" cy="890395"/>
            <a:chOff x="0" y="0"/>
            <a:chExt cx="1964251" cy="23450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64251" cy="234507"/>
            </a:xfrm>
            <a:custGeom>
              <a:avLst/>
              <a:gdLst/>
              <a:ahLst/>
              <a:cxnLst/>
              <a:rect l="l" t="t" r="r" b="b"/>
              <a:pathLst>
                <a:path w="1964251" h="234507">
                  <a:moveTo>
                    <a:pt x="0" y="0"/>
                  </a:moveTo>
                  <a:lnTo>
                    <a:pt x="1964251" y="0"/>
                  </a:lnTo>
                  <a:lnTo>
                    <a:pt x="1964251" y="234507"/>
                  </a:lnTo>
                  <a:lnTo>
                    <a:pt x="0" y="234507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964251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お客様の声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会社概要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52562" y="2119729"/>
            <a:ext cx="3121499" cy="890395"/>
            <a:chOff x="0" y="0"/>
            <a:chExt cx="822123" cy="2345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会社名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52562" y="3322227"/>
            <a:ext cx="3121499" cy="890395"/>
            <a:chOff x="0" y="0"/>
            <a:chExt cx="822123" cy="2345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所在地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52562" y="4526948"/>
            <a:ext cx="3121499" cy="890395"/>
            <a:chOff x="0" y="0"/>
            <a:chExt cx="822123" cy="2345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事業内容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2562" y="5731668"/>
            <a:ext cx="3121499" cy="890395"/>
            <a:chOff x="0" y="0"/>
            <a:chExt cx="822123" cy="2345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資本金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52562" y="6936389"/>
            <a:ext cx="3121499" cy="890395"/>
            <a:chOff x="0" y="0"/>
            <a:chExt cx="822123" cy="2345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設立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52562" y="8141109"/>
            <a:ext cx="3121499" cy="890395"/>
            <a:chOff x="0" y="0"/>
            <a:chExt cx="822123" cy="23450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webサイト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310834" y="2215359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Wardiere Inc.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10834" y="3417858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123 Anywhere St., Any City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10834" y="4622578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サービス内容記載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10834" y="5826538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1,000万円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10834" y="7032019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2030年1月1日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10834" y="8236739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1" y="533050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61926" y="3558667"/>
            <a:ext cx="5964148" cy="1312800"/>
            <a:chOff x="0" y="0"/>
            <a:chExt cx="1570804" cy="3457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804" cy="345758"/>
            </a:xfrm>
            <a:custGeom>
              <a:avLst/>
              <a:gdLst/>
              <a:ahLst/>
              <a:cxnLst/>
              <a:rect l="l" t="t" r="r" b="b"/>
              <a:pathLst>
                <a:path w="1570804" h="345758">
                  <a:moveTo>
                    <a:pt x="1367604" y="0"/>
                  </a:moveTo>
                  <a:cubicBezTo>
                    <a:pt x="1479829" y="0"/>
                    <a:pt x="1570804" y="77401"/>
                    <a:pt x="1570804" y="172879"/>
                  </a:cubicBezTo>
                  <a:cubicBezTo>
                    <a:pt x="1570804" y="268357"/>
                    <a:pt x="1479829" y="345758"/>
                    <a:pt x="1367604" y="345758"/>
                  </a:cubicBezTo>
                  <a:lnTo>
                    <a:pt x="203200" y="345758"/>
                  </a:lnTo>
                  <a:cubicBezTo>
                    <a:pt x="90976" y="345758"/>
                    <a:pt x="0" y="268357"/>
                    <a:pt x="0" y="172879"/>
                  </a:cubicBezTo>
                  <a:cubicBezTo>
                    <a:pt x="0" y="77401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70804" cy="393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お問い合わせ先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487360" y="5656607"/>
            <a:ext cx="826208" cy="649606"/>
          </a:xfrm>
          <a:custGeom>
            <a:avLst/>
            <a:gdLst/>
            <a:ahLst/>
            <a:cxnLst/>
            <a:rect l="l" t="t" r="r" b="b"/>
            <a:pathLst>
              <a:path w="826208" h="649606">
                <a:moveTo>
                  <a:pt x="0" y="0"/>
                </a:moveTo>
                <a:lnTo>
                  <a:pt x="826208" y="0"/>
                </a:lnTo>
                <a:lnTo>
                  <a:pt x="826208" y="649606"/>
                </a:lnTo>
                <a:lnTo>
                  <a:pt x="0" y="649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18405" y="6734838"/>
            <a:ext cx="764116" cy="764116"/>
          </a:xfrm>
          <a:custGeom>
            <a:avLst/>
            <a:gdLst/>
            <a:ahLst/>
            <a:cxnLst/>
            <a:rect l="l" t="t" r="r" b="b"/>
            <a:pathLst>
              <a:path w="764116" h="764116">
                <a:moveTo>
                  <a:pt x="0" y="0"/>
                </a:moveTo>
                <a:lnTo>
                  <a:pt x="764117" y="0"/>
                </a:lnTo>
                <a:lnTo>
                  <a:pt x="764117" y="764116"/>
                </a:lnTo>
                <a:lnTo>
                  <a:pt x="0" y="764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08688" y="7927579"/>
            <a:ext cx="983551" cy="697092"/>
          </a:xfrm>
          <a:custGeom>
            <a:avLst/>
            <a:gdLst/>
            <a:ahLst/>
            <a:cxnLst/>
            <a:rect l="l" t="t" r="r" b="b"/>
            <a:pathLst>
              <a:path w="983551" h="697092">
                <a:moveTo>
                  <a:pt x="0" y="0"/>
                </a:moveTo>
                <a:lnTo>
                  <a:pt x="983551" y="0"/>
                </a:lnTo>
                <a:lnTo>
                  <a:pt x="983551" y="697092"/>
                </a:lnTo>
                <a:lnTo>
                  <a:pt x="0" y="697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832737"/>
            <a:ext cx="162306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Wardiere Inc.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1021" y="5704974"/>
            <a:ext cx="4422979" cy="277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メールアドレス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電話番号　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問い合わせフォーム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9477" y="5728717"/>
            <a:ext cx="6924499" cy="277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hello＠reallygreatsite.com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123-456-7890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C4404-6D22-A814-0EB7-D0B7F276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74CC0A-1E52-2EFF-42C2-9B0E08F9770E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CB4FCD-B0E4-1CD8-07C1-645464BE5C9B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B70AD8-6DBB-CD94-F272-45AF770F973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758D324-8C72-4B07-2110-24F22807DDE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98DDBF9-49A9-53DC-6B1F-7B1F742A5FD8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参考 新しい改善基準告示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9BE5256E-21B4-3865-9571-C0CA95BAC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064"/>
            <a:ext cx="9372600" cy="85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1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0601" y="611494"/>
            <a:ext cx="6580259" cy="0"/>
          </a:xfrm>
          <a:custGeom>
            <a:avLst/>
            <a:gdLst/>
            <a:ahLst/>
            <a:cxnLst/>
            <a:rect l="l" t="t" r="r" b="b"/>
            <a:pathLst>
              <a:path w="6840220">
                <a:moveTo>
                  <a:pt x="0" y="0"/>
                </a:moveTo>
                <a:lnTo>
                  <a:pt x="6840004" y="0"/>
                </a:lnTo>
              </a:path>
            </a:pathLst>
          </a:custGeom>
          <a:ln w="9004">
            <a:solidFill>
              <a:srgbClr val="0072BC"/>
            </a:solidFill>
          </a:ln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" name="object 3"/>
          <p:cNvSpPr txBox="1"/>
          <p:nvPr/>
        </p:nvSpPr>
        <p:spPr>
          <a:xfrm>
            <a:off x="10494525" y="385773"/>
            <a:ext cx="4232697" cy="200536"/>
          </a:xfrm>
          <a:prstGeom prst="rect">
            <a:avLst/>
          </a:prstGeom>
        </p:spPr>
        <p:txBody>
          <a:bodyPr vert="horz" wrap="square" lIns="0" tIns="15272" rIns="0" bIns="0" rtlCol="0">
            <a:spAutoFit/>
          </a:bodyPr>
          <a:lstStyle/>
          <a:p>
            <a:pPr marL="12217">
              <a:spcBef>
                <a:spcPts val="120"/>
              </a:spcBef>
              <a:tabLst>
                <a:tab pos="3596192" algn="l"/>
              </a:tabLst>
            </a:pPr>
            <a:r>
              <a:rPr sz="1203" b="1" dirty="0">
                <a:solidFill>
                  <a:srgbClr val="0072BC"/>
                </a:solidFill>
                <a:latin typeface="Kozuka Gothic Pr6N B"/>
                <a:cs typeface="Kozuka Gothic Pr6N B"/>
              </a:rPr>
              <a:t>東京を起点とする主要都市間における距離制運</a:t>
            </a:r>
            <a:r>
              <a:rPr sz="1203" b="1" spc="-48" dirty="0">
                <a:solidFill>
                  <a:srgbClr val="0072BC"/>
                </a:solidFill>
                <a:latin typeface="Kozuka Gothic Pr6N B"/>
                <a:cs typeface="Kozuka Gothic Pr6N B"/>
              </a:rPr>
              <a:t>賃</a:t>
            </a:r>
            <a:r>
              <a:rPr sz="1203" b="1" dirty="0">
                <a:solidFill>
                  <a:srgbClr val="0072BC"/>
                </a:solidFill>
                <a:latin typeface="Kozuka Gothic Pr6N B"/>
                <a:cs typeface="Kozuka Gothic Pr6N B"/>
              </a:rPr>
              <a:t>	早見地</a:t>
            </a:r>
            <a:r>
              <a:rPr sz="1203" b="1" spc="-48" dirty="0">
                <a:solidFill>
                  <a:srgbClr val="0072BC"/>
                </a:solidFill>
                <a:latin typeface="Kozuka Gothic Pr6N B"/>
                <a:cs typeface="Kozuka Gothic Pr6N B"/>
              </a:rPr>
              <a:t>図</a:t>
            </a:r>
            <a:endParaRPr sz="1203">
              <a:latin typeface="Kozuka Gothic Pr6N B"/>
              <a:cs typeface="Kozuka Gothic Pr6N 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3949" y="562483"/>
            <a:ext cx="3281577" cy="1106245"/>
          </a:xfrm>
          <a:prstGeom prst="rect">
            <a:avLst/>
          </a:prstGeom>
        </p:spPr>
        <p:txBody>
          <a:bodyPr vert="horz" wrap="square" lIns="0" tIns="82467" rIns="0" bIns="0" rtlCol="0">
            <a:spAutoFit/>
          </a:bodyPr>
          <a:lstStyle/>
          <a:p>
            <a:pPr marL="36652">
              <a:spcBef>
                <a:spcPts val="649"/>
              </a:spcBef>
            </a:pPr>
            <a:r>
              <a:rPr sz="1010" spc="-10" dirty="0">
                <a:solidFill>
                  <a:srgbClr val="231F20"/>
                </a:solidFill>
                <a:latin typeface="Kozuka Gothic Pr6N R"/>
                <a:cs typeface="Kozuka Gothic Pr6N R"/>
              </a:rPr>
              <a:t>＜利用上の留意点＞</a:t>
            </a:r>
            <a:endParaRPr sz="1010">
              <a:latin typeface="Kozuka Gothic Pr6N R"/>
              <a:cs typeface="Kozuka Gothic Pr6N R"/>
            </a:endParaRPr>
          </a:p>
          <a:p>
            <a:pPr marL="136835" marR="29322" indent="-100794">
              <a:lnSpc>
                <a:spcPct val="111100"/>
              </a:lnSpc>
              <a:spcBef>
                <a:spcPts val="327"/>
              </a:spcBef>
              <a:buSzPct val="64705"/>
              <a:buChar char="●"/>
              <a:tabLst>
                <a:tab pos="136835" algn="l"/>
                <a:tab pos="138667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67" dirty="0">
                <a:solidFill>
                  <a:srgbClr val="231F20"/>
                </a:solidFill>
                <a:latin typeface="Kozuka Gothic Pr6N R"/>
                <a:cs typeface="Kozuka Gothic Pr6N R"/>
              </a:rPr>
              <a:t>早見地図は、関東運輸局の運賃表を基礎に、出発地から主要な都市ま</a:t>
            </a:r>
            <a:r>
              <a:rPr sz="818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での運賃を算出しました。</a:t>
            </a:r>
            <a:endParaRPr sz="818">
              <a:latin typeface="Kozuka Gothic Pr6N R"/>
              <a:cs typeface="Kozuka Gothic Pr6N R"/>
            </a:endParaRPr>
          </a:p>
          <a:p>
            <a:pPr marL="140500" marR="29933" indent="-104459">
              <a:lnSpc>
                <a:spcPct val="111100"/>
              </a:lnSpc>
              <a:buSzPct val="64705"/>
              <a:buChar char="●"/>
              <a:tabLst>
                <a:tab pos="140500" algn="l"/>
                <a:tab pos="141722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58" dirty="0">
                <a:solidFill>
                  <a:srgbClr val="231F20"/>
                </a:solidFill>
                <a:latin typeface="Kozuka Gothic Pr6N R"/>
                <a:cs typeface="Kozuka Gothic Pr6N R"/>
              </a:rPr>
              <a:t>出発地からの距離は、東京都庁から各道府県庁の所在地で算出しています。</a:t>
            </a:r>
            <a:endParaRPr sz="818">
              <a:latin typeface="Kozuka Gothic Pr6N R"/>
              <a:cs typeface="Kozuka Gothic Pr6N R"/>
            </a:endParaRPr>
          </a:p>
          <a:p>
            <a:pPr marL="139278" marR="32376" indent="-103236">
              <a:lnSpc>
                <a:spcPct val="111100"/>
              </a:lnSpc>
              <a:buSzPct val="64705"/>
              <a:buChar char="●"/>
              <a:tabLst>
                <a:tab pos="140500" algn="l"/>
              </a:tabLst>
            </a:pPr>
            <a:r>
              <a:rPr sz="818" spc="-72" dirty="0">
                <a:solidFill>
                  <a:srgbClr val="231F20"/>
                </a:solidFill>
                <a:latin typeface="Kozuka Gothic Pr6N R"/>
                <a:cs typeface="Kozuka Gothic Pr6N R"/>
              </a:rPr>
              <a:t>出発地から各都市へのキロ程は地図ソフトを使用し、高速道路利用を</a:t>
            </a:r>
            <a:r>
              <a:rPr sz="818" spc="-58" dirty="0">
                <a:solidFill>
                  <a:srgbClr val="231F20"/>
                </a:solidFill>
                <a:latin typeface="Kozuka Gothic Pr6N R"/>
                <a:cs typeface="Kozuka Gothic Pr6N R"/>
              </a:rPr>
              <a:t>条	件として距離を求め処理しています。</a:t>
            </a:r>
            <a:endParaRPr sz="818">
              <a:latin typeface="Kozuka Gothic Pr6N R"/>
              <a:cs typeface="Kozuka Gothic Pr6N 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60553" y="828400"/>
            <a:ext cx="3282799" cy="841409"/>
          </a:xfrm>
          <a:prstGeom prst="rect">
            <a:avLst/>
          </a:prstGeom>
        </p:spPr>
        <p:txBody>
          <a:bodyPr vert="horz" wrap="square" lIns="0" tIns="12217" rIns="0" bIns="0" rtlCol="0">
            <a:spAutoFit/>
          </a:bodyPr>
          <a:lstStyle/>
          <a:p>
            <a:pPr marL="131948" marR="29322" indent="-95907" algn="just">
              <a:lnSpc>
                <a:spcPct val="111100"/>
              </a:lnSpc>
              <a:spcBef>
                <a:spcPts val="96"/>
              </a:spcBef>
              <a:buSzPct val="64705"/>
              <a:buChar char="●"/>
              <a:tabLst>
                <a:tab pos="131948" algn="l"/>
                <a:tab pos="139278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82" dirty="0">
                <a:solidFill>
                  <a:srgbClr val="231F20"/>
                </a:solidFill>
                <a:latin typeface="Kozuka Gothic Pr6N R"/>
                <a:cs typeface="Kozuka Gothic Pr6N R"/>
              </a:rPr>
              <a:t>記載している運賃は、</a:t>
            </a:r>
            <a:r>
              <a:rPr sz="818" spc="-29" dirty="0">
                <a:solidFill>
                  <a:srgbClr val="ED1C24"/>
                </a:solidFill>
                <a:latin typeface="Kozuka Gothic Pr6N R"/>
                <a:cs typeface="Kozuka Gothic Pr6N R"/>
              </a:rPr>
              <a:t>距離制運賃表に基づく運賃額のみを算出</a:t>
            </a:r>
            <a:r>
              <a:rPr sz="818" spc="-38" dirty="0">
                <a:solidFill>
                  <a:srgbClr val="231F20"/>
                </a:solidFill>
                <a:latin typeface="Kozuka Gothic Pr6N R"/>
                <a:cs typeface="Kozuka Gothic Pr6N R"/>
              </a:rPr>
              <a:t>したも</a:t>
            </a:r>
            <a:r>
              <a:rPr sz="818" spc="-91" dirty="0">
                <a:solidFill>
                  <a:srgbClr val="231F20"/>
                </a:solidFill>
                <a:latin typeface="Kozuka Gothic Pr6N R"/>
                <a:cs typeface="Kozuka Gothic Pr6N R"/>
              </a:rPr>
              <a:t>のであり、別建て収受する積込・取卸料や附帯業務料、待機時間料な</a:t>
            </a:r>
            <a:r>
              <a:rPr sz="818" spc="-67" dirty="0">
                <a:solidFill>
                  <a:srgbClr val="231F20"/>
                </a:solidFill>
                <a:latin typeface="Kozuka Gothic Pr6N R"/>
                <a:cs typeface="Kozuka Gothic Pr6N R"/>
              </a:rPr>
              <a:t>どの料金や高速道路・フェリー利用料などの実費はいずれも含まれておりません。</a:t>
            </a:r>
            <a:endParaRPr sz="818">
              <a:latin typeface="Kozuka Gothic Pr6N R"/>
              <a:cs typeface="Kozuka Gothic Pr6N R"/>
            </a:endParaRPr>
          </a:p>
          <a:p>
            <a:pPr marL="140500" marR="29322" indent="-104459" algn="just">
              <a:lnSpc>
                <a:spcPct val="111100"/>
              </a:lnSpc>
              <a:buSzPct val="64705"/>
              <a:buChar char="●"/>
              <a:tabLst>
                <a:tab pos="140500" algn="l"/>
                <a:tab pos="144776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記載している運賃は一例であり、ご利用にあたっては、実際の運行</a:t>
            </a:r>
            <a:r>
              <a:rPr sz="818" spc="-87" dirty="0">
                <a:solidFill>
                  <a:srgbClr val="231F20"/>
                </a:solidFill>
                <a:latin typeface="Kozuka Gothic Pr6N R"/>
                <a:cs typeface="Kozuka Gothic Pr6N R"/>
              </a:rPr>
              <a:t>ルートに基づきキロ程を求め、運賃を算出してください。</a:t>
            </a:r>
            <a:endParaRPr sz="818">
              <a:latin typeface="Kozuka Gothic Pr6N R"/>
              <a:cs typeface="Kozuka Gothic Pr6N R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85492" y="1801960"/>
            <a:ext cx="5632804" cy="7649276"/>
            <a:chOff x="-6349" y="2340000"/>
            <a:chExt cx="5855335" cy="79514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3726" y="5091645"/>
              <a:ext cx="167335" cy="186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5133" y="5121288"/>
              <a:ext cx="40792" cy="636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62182" y="5118426"/>
              <a:ext cx="45720" cy="69850"/>
            </a:xfrm>
            <a:custGeom>
              <a:avLst/>
              <a:gdLst/>
              <a:ahLst/>
              <a:cxnLst/>
              <a:rect l="l" t="t" r="r" b="b"/>
              <a:pathLst>
                <a:path w="45719" h="69850">
                  <a:moveTo>
                    <a:pt x="23812" y="0"/>
                  </a:moveTo>
                  <a:lnTo>
                    <a:pt x="12979" y="0"/>
                  </a:lnTo>
                  <a:lnTo>
                    <a:pt x="8686" y="1778"/>
                  </a:lnTo>
                  <a:lnTo>
                    <a:pt x="6819" y="5714"/>
                  </a:lnTo>
                  <a:lnTo>
                    <a:pt x="6692" y="5981"/>
                  </a:lnTo>
                  <a:lnTo>
                    <a:pt x="3809" y="9766"/>
                  </a:lnTo>
                  <a:lnTo>
                    <a:pt x="0" y="20866"/>
                  </a:lnTo>
                  <a:lnTo>
                    <a:pt x="1358" y="29298"/>
                  </a:lnTo>
                  <a:lnTo>
                    <a:pt x="5194" y="43198"/>
                  </a:lnTo>
                  <a:lnTo>
                    <a:pt x="10771" y="56219"/>
                  </a:lnTo>
                  <a:lnTo>
                    <a:pt x="15798" y="65864"/>
                  </a:lnTo>
                  <a:lnTo>
                    <a:pt x="17983" y="69634"/>
                  </a:lnTo>
                  <a:lnTo>
                    <a:pt x="42633" y="65506"/>
                  </a:lnTo>
                  <a:lnTo>
                    <a:pt x="43334" y="63347"/>
                  </a:lnTo>
                  <a:lnTo>
                    <a:pt x="20942" y="63347"/>
                  </a:lnTo>
                  <a:lnTo>
                    <a:pt x="17473" y="56861"/>
                  </a:lnTo>
                  <a:lnTo>
                    <a:pt x="5918" y="21653"/>
                  </a:lnTo>
                  <a:lnTo>
                    <a:pt x="9169" y="12153"/>
                  </a:lnTo>
                  <a:lnTo>
                    <a:pt x="11595" y="8966"/>
                  </a:lnTo>
                  <a:lnTo>
                    <a:pt x="12915" y="6197"/>
                  </a:lnTo>
                  <a:lnTo>
                    <a:pt x="15595" y="5715"/>
                  </a:lnTo>
                  <a:lnTo>
                    <a:pt x="32498" y="5715"/>
                  </a:lnTo>
                  <a:lnTo>
                    <a:pt x="30645" y="3060"/>
                  </a:lnTo>
                  <a:lnTo>
                    <a:pt x="23812" y="0"/>
                  </a:lnTo>
                  <a:close/>
                </a:path>
                <a:path w="45719" h="69850">
                  <a:moveTo>
                    <a:pt x="32498" y="5715"/>
                  </a:moveTo>
                  <a:lnTo>
                    <a:pt x="22161" y="5715"/>
                  </a:lnTo>
                  <a:lnTo>
                    <a:pt x="27114" y="7988"/>
                  </a:lnTo>
                  <a:lnTo>
                    <a:pt x="31534" y="14325"/>
                  </a:lnTo>
                  <a:lnTo>
                    <a:pt x="37033" y="38925"/>
                  </a:lnTo>
                  <a:lnTo>
                    <a:pt x="37833" y="41935"/>
                  </a:lnTo>
                  <a:lnTo>
                    <a:pt x="40754" y="53289"/>
                  </a:lnTo>
                  <a:lnTo>
                    <a:pt x="38252" y="60439"/>
                  </a:lnTo>
                  <a:lnTo>
                    <a:pt x="20942" y="63347"/>
                  </a:lnTo>
                  <a:lnTo>
                    <a:pt x="43334" y="63347"/>
                  </a:lnTo>
                  <a:lnTo>
                    <a:pt x="43988" y="61335"/>
                  </a:lnTo>
                  <a:lnTo>
                    <a:pt x="45113" y="56861"/>
                  </a:lnTo>
                  <a:lnTo>
                    <a:pt x="45205" y="50349"/>
                  </a:lnTo>
                  <a:lnTo>
                    <a:pt x="43345" y="40513"/>
                  </a:lnTo>
                  <a:lnTo>
                    <a:pt x="41247" y="31574"/>
                  </a:lnTo>
                  <a:lnTo>
                    <a:pt x="39079" y="22185"/>
                  </a:lnTo>
                  <a:lnTo>
                    <a:pt x="36685" y="13765"/>
                  </a:lnTo>
                  <a:lnTo>
                    <a:pt x="34025" y="7988"/>
                  </a:lnTo>
                  <a:lnTo>
                    <a:pt x="33908" y="7734"/>
                  </a:lnTo>
                  <a:lnTo>
                    <a:pt x="32498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3621" y="5997016"/>
              <a:ext cx="257859" cy="3758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055" y="6026733"/>
              <a:ext cx="128791" cy="2495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73231" y="6023904"/>
              <a:ext cx="135255" cy="255270"/>
            </a:xfrm>
            <a:custGeom>
              <a:avLst/>
              <a:gdLst/>
              <a:ahLst/>
              <a:cxnLst/>
              <a:rect l="l" t="t" r="r" b="b"/>
              <a:pathLst>
                <a:path w="135255" h="255270">
                  <a:moveTo>
                    <a:pt x="59016" y="156679"/>
                  </a:moveTo>
                  <a:lnTo>
                    <a:pt x="47757" y="156679"/>
                  </a:lnTo>
                  <a:lnTo>
                    <a:pt x="53673" y="159205"/>
                  </a:lnTo>
                  <a:lnTo>
                    <a:pt x="55894" y="165015"/>
                  </a:lnTo>
                  <a:lnTo>
                    <a:pt x="42016" y="189417"/>
                  </a:lnTo>
                  <a:lnTo>
                    <a:pt x="37332" y="193097"/>
                  </a:lnTo>
                  <a:lnTo>
                    <a:pt x="34308" y="198577"/>
                  </a:lnTo>
                  <a:lnTo>
                    <a:pt x="34241" y="202476"/>
                  </a:lnTo>
                  <a:lnTo>
                    <a:pt x="34161" y="207123"/>
                  </a:lnTo>
                  <a:lnTo>
                    <a:pt x="35563" y="217433"/>
                  </a:lnTo>
                  <a:lnTo>
                    <a:pt x="35588" y="218408"/>
                  </a:lnTo>
                  <a:lnTo>
                    <a:pt x="35698" y="222708"/>
                  </a:lnTo>
                  <a:lnTo>
                    <a:pt x="35820" y="227520"/>
                  </a:lnTo>
                  <a:lnTo>
                    <a:pt x="32237" y="235394"/>
                  </a:lnTo>
                  <a:lnTo>
                    <a:pt x="28097" y="239356"/>
                  </a:lnTo>
                  <a:lnTo>
                    <a:pt x="16045" y="247599"/>
                  </a:lnTo>
                  <a:lnTo>
                    <a:pt x="16084" y="249034"/>
                  </a:lnTo>
                  <a:lnTo>
                    <a:pt x="16185" y="252704"/>
                  </a:lnTo>
                  <a:lnTo>
                    <a:pt x="20979" y="254533"/>
                  </a:lnTo>
                  <a:lnTo>
                    <a:pt x="21258" y="254533"/>
                  </a:lnTo>
                  <a:lnTo>
                    <a:pt x="26929" y="255231"/>
                  </a:lnTo>
                  <a:lnTo>
                    <a:pt x="38473" y="255231"/>
                  </a:lnTo>
                  <a:lnTo>
                    <a:pt x="43921" y="254533"/>
                  </a:lnTo>
                  <a:lnTo>
                    <a:pt x="47566" y="253390"/>
                  </a:lnTo>
                  <a:lnTo>
                    <a:pt x="54203" y="250196"/>
                  </a:lnTo>
                  <a:lnTo>
                    <a:pt x="55075" y="249516"/>
                  </a:lnTo>
                  <a:lnTo>
                    <a:pt x="30104" y="249516"/>
                  </a:lnTo>
                  <a:lnTo>
                    <a:pt x="27526" y="249351"/>
                  </a:lnTo>
                  <a:lnTo>
                    <a:pt x="25189" y="249034"/>
                  </a:lnTo>
                  <a:lnTo>
                    <a:pt x="27399" y="246913"/>
                  </a:lnTo>
                  <a:lnTo>
                    <a:pt x="35095" y="240576"/>
                  </a:lnTo>
                  <a:lnTo>
                    <a:pt x="36174" y="239534"/>
                  </a:lnTo>
                  <a:lnTo>
                    <a:pt x="40172" y="233515"/>
                  </a:lnTo>
                  <a:lnTo>
                    <a:pt x="41645" y="226453"/>
                  </a:lnTo>
                  <a:lnTo>
                    <a:pt x="41560" y="222708"/>
                  </a:lnTo>
                  <a:lnTo>
                    <a:pt x="41475" y="218982"/>
                  </a:lnTo>
                  <a:lnTo>
                    <a:pt x="40543" y="211734"/>
                  </a:lnTo>
                  <a:lnTo>
                    <a:pt x="39291" y="203200"/>
                  </a:lnTo>
                  <a:lnTo>
                    <a:pt x="39184" y="202476"/>
                  </a:lnTo>
                  <a:lnTo>
                    <a:pt x="40543" y="197307"/>
                  </a:lnTo>
                  <a:lnTo>
                    <a:pt x="42270" y="196075"/>
                  </a:lnTo>
                  <a:lnTo>
                    <a:pt x="53713" y="188594"/>
                  </a:lnTo>
                  <a:lnTo>
                    <a:pt x="56803" y="183172"/>
                  </a:lnTo>
                  <a:lnTo>
                    <a:pt x="61529" y="165015"/>
                  </a:lnTo>
                  <a:lnTo>
                    <a:pt x="61563" y="164023"/>
                  </a:lnTo>
                  <a:lnTo>
                    <a:pt x="59657" y="157835"/>
                  </a:lnTo>
                  <a:lnTo>
                    <a:pt x="59016" y="156679"/>
                  </a:lnTo>
                  <a:close/>
                </a:path>
                <a:path w="135255" h="255270">
                  <a:moveTo>
                    <a:pt x="134231" y="99237"/>
                  </a:moveTo>
                  <a:lnTo>
                    <a:pt x="128443" y="99237"/>
                  </a:lnTo>
                  <a:lnTo>
                    <a:pt x="126075" y="121410"/>
                  </a:lnTo>
                  <a:lnTo>
                    <a:pt x="124095" y="138058"/>
                  </a:lnTo>
                  <a:lnTo>
                    <a:pt x="121646" y="155216"/>
                  </a:lnTo>
                  <a:lnTo>
                    <a:pt x="118772" y="170705"/>
                  </a:lnTo>
                  <a:lnTo>
                    <a:pt x="118712" y="171030"/>
                  </a:lnTo>
                  <a:lnTo>
                    <a:pt x="94099" y="205435"/>
                  </a:lnTo>
                  <a:lnTo>
                    <a:pt x="90251" y="211201"/>
                  </a:lnTo>
                  <a:lnTo>
                    <a:pt x="64597" y="233819"/>
                  </a:lnTo>
                  <a:lnTo>
                    <a:pt x="50614" y="246456"/>
                  </a:lnTo>
                  <a:lnTo>
                    <a:pt x="42364" y="249034"/>
                  </a:lnTo>
                  <a:lnTo>
                    <a:pt x="41835" y="249034"/>
                  </a:lnTo>
                  <a:lnTo>
                    <a:pt x="37775" y="249516"/>
                  </a:lnTo>
                  <a:lnTo>
                    <a:pt x="55075" y="249516"/>
                  </a:lnTo>
                  <a:lnTo>
                    <a:pt x="59935" y="245725"/>
                  </a:lnTo>
                  <a:lnTo>
                    <a:pt x="65435" y="240817"/>
                  </a:lnTo>
                  <a:lnTo>
                    <a:pt x="71379" y="236308"/>
                  </a:lnTo>
                  <a:lnTo>
                    <a:pt x="103435" y="203200"/>
                  </a:lnTo>
                  <a:lnTo>
                    <a:pt x="112376" y="192420"/>
                  </a:lnTo>
                  <a:lnTo>
                    <a:pt x="119958" y="182084"/>
                  </a:lnTo>
                  <a:lnTo>
                    <a:pt x="124181" y="172519"/>
                  </a:lnTo>
                  <a:lnTo>
                    <a:pt x="124300" y="172250"/>
                  </a:lnTo>
                  <a:lnTo>
                    <a:pt x="128033" y="151206"/>
                  </a:lnTo>
                  <a:lnTo>
                    <a:pt x="128074" y="150977"/>
                  </a:lnTo>
                  <a:lnTo>
                    <a:pt x="128170" y="150435"/>
                  </a:lnTo>
                  <a:lnTo>
                    <a:pt x="131156" y="127404"/>
                  </a:lnTo>
                  <a:lnTo>
                    <a:pt x="133978" y="101511"/>
                  </a:lnTo>
                  <a:lnTo>
                    <a:pt x="134046" y="100900"/>
                  </a:lnTo>
                  <a:lnTo>
                    <a:pt x="134164" y="99843"/>
                  </a:lnTo>
                  <a:lnTo>
                    <a:pt x="134231" y="99237"/>
                  </a:lnTo>
                  <a:close/>
                </a:path>
                <a:path w="135255" h="255270">
                  <a:moveTo>
                    <a:pt x="88765" y="0"/>
                  </a:moveTo>
                  <a:lnTo>
                    <a:pt x="78968" y="0"/>
                  </a:lnTo>
                  <a:lnTo>
                    <a:pt x="74452" y="2070"/>
                  </a:lnTo>
                  <a:lnTo>
                    <a:pt x="66451" y="3162"/>
                  </a:lnTo>
                  <a:lnTo>
                    <a:pt x="59495" y="12313"/>
                  </a:lnTo>
                  <a:lnTo>
                    <a:pt x="52215" y="24412"/>
                  </a:lnTo>
                  <a:lnTo>
                    <a:pt x="46334" y="36830"/>
                  </a:lnTo>
                  <a:lnTo>
                    <a:pt x="43579" y="46939"/>
                  </a:lnTo>
                  <a:lnTo>
                    <a:pt x="39597" y="56903"/>
                  </a:lnTo>
                  <a:lnTo>
                    <a:pt x="31067" y="68848"/>
                  </a:lnTo>
                  <a:lnTo>
                    <a:pt x="21231" y="80052"/>
                  </a:lnTo>
                  <a:lnTo>
                    <a:pt x="13327" y="87795"/>
                  </a:lnTo>
                  <a:lnTo>
                    <a:pt x="10852" y="100900"/>
                  </a:lnTo>
                  <a:lnTo>
                    <a:pt x="8366" y="116192"/>
                  </a:lnTo>
                  <a:lnTo>
                    <a:pt x="5355" y="132177"/>
                  </a:lnTo>
                  <a:lnTo>
                    <a:pt x="1808" y="144246"/>
                  </a:lnTo>
                  <a:lnTo>
                    <a:pt x="0" y="152047"/>
                  </a:lnTo>
                  <a:lnTo>
                    <a:pt x="64" y="153305"/>
                  </a:lnTo>
                  <a:lnTo>
                    <a:pt x="161" y="155216"/>
                  </a:lnTo>
                  <a:lnTo>
                    <a:pt x="236" y="156679"/>
                  </a:lnTo>
                  <a:lnTo>
                    <a:pt x="13302" y="187604"/>
                  </a:lnTo>
                  <a:lnTo>
                    <a:pt x="18031" y="187604"/>
                  </a:lnTo>
                  <a:lnTo>
                    <a:pt x="18725" y="187248"/>
                  </a:lnTo>
                  <a:lnTo>
                    <a:pt x="21754" y="183172"/>
                  </a:lnTo>
                  <a:lnTo>
                    <a:pt x="22497" y="181584"/>
                  </a:lnTo>
                  <a:lnTo>
                    <a:pt x="16121" y="181584"/>
                  </a:lnTo>
                  <a:lnTo>
                    <a:pt x="14610" y="180835"/>
                  </a:lnTo>
                  <a:lnTo>
                    <a:pt x="5647" y="153305"/>
                  </a:lnTo>
                  <a:lnTo>
                    <a:pt x="7066" y="146469"/>
                  </a:lnTo>
                  <a:lnTo>
                    <a:pt x="9566" y="138979"/>
                  </a:lnTo>
                  <a:lnTo>
                    <a:pt x="11708" y="129789"/>
                  </a:lnTo>
                  <a:lnTo>
                    <a:pt x="13510" y="120027"/>
                  </a:lnTo>
                  <a:lnTo>
                    <a:pt x="17425" y="95923"/>
                  </a:lnTo>
                  <a:lnTo>
                    <a:pt x="18509" y="90804"/>
                  </a:lnTo>
                  <a:lnTo>
                    <a:pt x="45032" y="58908"/>
                  </a:lnTo>
                  <a:lnTo>
                    <a:pt x="51545" y="39152"/>
                  </a:lnTo>
                  <a:lnTo>
                    <a:pt x="56539" y="28444"/>
                  </a:lnTo>
                  <a:lnTo>
                    <a:pt x="62923" y="17485"/>
                  </a:lnTo>
                  <a:lnTo>
                    <a:pt x="69372" y="8508"/>
                  </a:lnTo>
                  <a:lnTo>
                    <a:pt x="72014" y="8051"/>
                  </a:lnTo>
                  <a:lnTo>
                    <a:pt x="82123" y="5702"/>
                  </a:lnTo>
                  <a:lnTo>
                    <a:pt x="90524" y="5702"/>
                  </a:lnTo>
                  <a:lnTo>
                    <a:pt x="90467" y="266"/>
                  </a:lnTo>
                  <a:lnTo>
                    <a:pt x="88765" y="0"/>
                  </a:lnTo>
                  <a:close/>
                </a:path>
                <a:path w="135255" h="255270">
                  <a:moveTo>
                    <a:pt x="47998" y="150977"/>
                  </a:moveTo>
                  <a:lnTo>
                    <a:pt x="39652" y="150977"/>
                  </a:lnTo>
                  <a:lnTo>
                    <a:pt x="31145" y="157060"/>
                  </a:lnTo>
                  <a:lnTo>
                    <a:pt x="25672" y="160870"/>
                  </a:lnTo>
                  <a:lnTo>
                    <a:pt x="23601" y="165303"/>
                  </a:lnTo>
                  <a:lnTo>
                    <a:pt x="17315" y="179514"/>
                  </a:lnTo>
                  <a:lnTo>
                    <a:pt x="16121" y="181584"/>
                  </a:lnTo>
                  <a:lnTo>
                    <a:pt x="22497" y="181584"/>
                  </a:lnTo>
                  <a:lnTo>
                    <a:pt x="28783" y="168051"/>
                  </a:lnTo>
                  <a:lnTo>
                    <a:pt x="31869" y="163525"/>
                  </a:lnTo>
                  <a:lnTo>
                    <a:pt x="38664" y="158813"/>
                  </a:lnTo>
                  <a:lnTo>
                    <a:pt x="40684" y="156679"/>
                  </a:lnTo>
                  <a:lnTo>
                    <a:pt x="59016" y="156679"/>
                  </a:lnTo>
                  <a:lnTo>
                    <a:pt x="57333" y="153644"/>
                  </a:lnTo>
                  <a:lnTo>
                    <a:pt x="53205" y="151206"/>
                  </a:lnTo>
                  <a:lnTo>
                    <a:pt x="47998" y="150977"/>
                  </a:lnTo>
                  <a:close/>
                </a:path>
                <a:path w="135255" h="255270">
                  <a:moveTo>
                    <a:pt x="90524" y="5702"/>
                  </a:moveTo>
                  <a:lnTo>
                    <a:pt x="85017" y="5702"/>
                  </a:lnTo>
                  <a:lnTo>
                    <a:pt x="84969" y="8051"/>
                  </a:lnTo>
                  <a:lnTo>
                    <a:pt x="84883" y="12313"/>
                  </a:lnTo>
                  <a:lnTo>
                    <a:pt x="78623" y="62379"/>
                  </a:lnTo>
                  <a:lnTo>
                    <a:pt x="72200" y="83082"/>
                  </a:lnTo>
                  <a:lnTo>
                    <a:pt x="72077" y="83477"/>
                  </a:lnTo>
                  <a:lnTo>
                    <a:pt x="69547" y="93433"/>
                  </a:lnTo>
                  <a:lnTo>
                    <a:pt x="69515" y="102871"/>
                  </a:lnTo>
                  <a:lnTo>
                    <a:pt x="71203" y="108813"/>
                  </a:lnTo>
                  <a:lnTo>
                    <a:pt x="71309" y="109186"/>
                  </a:lnTo>
                  <a:lnTo>
                    <a:pt x="71417" y="109564"/>
                  </a:lnTo>
                  <a:lnTo>
                    <a:pt x="73944" y="114198"/>
                  </a:lnTo>
                  <a:lnTo>
                    <a:pt x="77919" y="120027"/>
                  </a:lnTo>
                  <a:lnTo>
                    <a:pt x="84117" y="123951"/>
                  </a:lnTo>
                  <a:lnTo>
                    <a:pt x="90669" y="123951"/>
                  </a:lnTo>
                  <a:lnTo>
                    <a:pt x="95554" y="121691"/>
                  </a:lnTo>
                  <a:lnTo>
                    <a:pt x="100664" y="118236"/>
                  </a:lnTo>
                  <a:lnTo>
                    <a:pt x="89337" y="118236"/>
                  </a:lnTo>
                  <a:lnTo>
                    <a:pt x="83869" y="116192"/>
                  </a:lnTo>
                  <a:lnTo>
                    <a:pt x="78059" y="110059"/>
                  </a:lnTo>
                  <a:lnTo>
                    <a:pt x="74906" y="99843"/>
                  </a:lnTo>
                  <a:lnTo>
                    <a:pt x="77411" y="85547"/>
                  </a:lnTo>
                  <a:lnTo>
                    <a:pt x="84454" y="62522"/>
                  </a:lnTo>
                  <a:lnTo>
                    <a:pt x="88724" y="39152"/>
                  </a:lnTo>
                  <a:lnTo>
                    <a:pt x="88754" y="38987"/>
                  </a:lnTo>
                  <a:lnTo>
                    <a:pt x="90641" y="17485"/>
                  </a:lnTo>
                  <a:lnTo>
                    <a:pt x="90524" y="5702"/>
                  </a:lnTo>
                  <a:close/>
                </a:path>
                <a:path w="135255" h="255270">
                  <a:moveTo>
                    <a:pt x="130866" y="93433"/>
                  </a:moveTo>
                  <a:lnTo>
                    <a:pt x="123449" y="93433"/>
                  </a:lnTo>
                  <a:lnTo>
                    <a:pt x="117315" y="95923"/>
                  </a:lnTo>
                  <a:lnTo>
                    <a:pt x="111333" y="101142"/>
                  </a:lnTo>
                  <a:lnTo>
                    <a:pt x="109074" y="103577"/>
                  </a:lnTo>
                  <a:lnTo>
                    <a:pt x="103170" y="109186"/>
                  </a:lnTo>
                  <a:lnTo>
                    <a:pt x="96042" y="115012"/>
                  </a:lnTo>
                  <a:lnTo>
                    <a:pt x="89876" y="118236"/>
                  </a:lnTo>
                  <a:lnTo>
                    <a:pt x="100664" y="118236"/>
                  </a:lnTo>
                  <a:lnTo>
                    <a:pt x="102133" y="117243"/>
                  </a:lnTo>
                  <a:lnTo>
                    <a:pt x="109058" y="111571"/>
                  </a:lnTo>
                  <a:lnTo>
                    <a:pt x="114622" y="105803"/>
                  </a:lnTo>
                  <a:lnTo>
                    <a:pt x="115118" y="105422"/>
                  </a:lnTo>
                  <a:lnTo>
                    <a:pt x="119613" y="101511"/>
                  </a:lnTo>
                  <a:lnTo>
                    <a:pt x="124452" y="99237"/>
                  </a:lnTo>
                  <a:lnTo>
                    <a:pt x="134231" y="99237"/>
                  </a:lnTo>
                  <a:lnTo>
                    <a:pt x="134599" y="95923"/>
                  </a:lnTo>
                  <a:lnTo>
                    <a:pt x="134629" y="95656"/>
                  </a:lnTo>
                  <a:lnTo>
                    <a:pt x="134726" y="94780"/>
                  </a:lnTo>
                  <a:lnTo>
                    <a:pt x="132923" y="93891"/>
                  </a:lnTo>
                  <a:lnTo>
                    <a:pt x="130866" y="9343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18" y="7253646"/>
              <a:ext cx="277060" cy="2852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404" y="7283284"/>
              <a:ext cx="71546" cy="836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2555" y="7280426"/>
              <a:ext cx="77470" cy="89535"/>
            </a:xfrm>
            <a:custGeom>
              <a:avLst/>
              <a:gdLst/>
              <a:ahLst/>
              <a:cxnLst/>
              <a:rect l="l" t="t" r="r" b="b"/>
              <a:pathLst>
                <a:path w="77470" h="89534">
                  <a:moveTo>
                    <a:pt x="34798" y="0"/>
                  </a:moveTo>
                  <a:lnTo>
                    <a:pt x="31547" y="0"/>
                  </a:lnTo>
                  <a:lnTo>
                    <a:pt x="24657" y="1596"/>
                  </a:lnTo>
                  <a:lnTo>
                    <a:pt x="2879" y="34570"/>
                  </a:lnTo>
                  <a:lnTo>
                    <a:pt x="0" y="54332"/>
                  </a:lnTo>
                  <a:lnTo>
                    <a:pt x="157" y="62012"/>
                  </a:lnTo>
                  <a:lnTo>
                    <a:pt x="189" y="63596"/>
                  </a:lnTo>
                  <a:lnTo>
                    <a:pt x="3282" y="72606"/>
                  </a:lnTo>
                  <a:lnTo>
                    <a:pt x="11024" y="78790"/>
                  </a:lnTo>
                  <a:lnTo>
                    <a:pt x="17647" y="81563"/>
                  </a:lnTo>
                  <a:lnTo>
                    <a:pt x="21519" y="83680"/>
                  </a:lnTo>
                  <a:lnTo>
                    <a:pt x="24501" y="85179"/>
                  </a:lnTo>
                  <a:lnTo>
                    <a:pt x="29909" y="86829"/>
                  </a:lnTo>
                  <a:lnTo>
                    <a:pt x="35817" y="88265"/>
                  </a:lnTo>
                  <a:lnTo>
                    <a:pt x="41809" y="89395"/>
                  </a:lnTo>
                  <a:lnTo>
                    <a:pt x="51918" y="89395"/>
                  </a:lnTo>
                  <a:lnTo>
                    <a:pt x="55779" y="88265"/>
                  </a:lnTo>
                  <a:lnTo>
                    <a:pt x="57129" y="83680"/>
                  </a:lnTo>
                  <a:lnTo>
                    <a:pt x="43015" y="83680"/>
                  </a:lnTo>
                  <a:lnTo>
                    <a:pt x="38270" y="82956"/>
                  </a:lnTo>
                  <a:lnTo>
                    <a:pt x="38081" y="82956"/>
                  </a:lnTo>
                  <a:lnTo>
                    <a:pt x="26861" y="80200"/>
                  </a:lnTo>
                  <a:lnTo>
                    <a:pt x="19089" y="75653"/>
                  </a:lnTo>
                  <a:lnTo>
                    <a:pt x="12993" y="73431"/>
                  </a:lnTo>
                  <a:lnTo>
                    <a:pt x="7797" y="68939"/>
                  </a:lnTo>
                  <a:lnTo>
                    <a:pt x="5746" y="62012"/>
                  </a:lnTo>
                  <a:lnTo>
                    <a:pt x="5743" y="54332"/>
                  </a:lnTo>
                  <a:lnTo>
                    <a:pt x="6566" y="48488"/>
                  </a:lnTo>
                  <a:lnTo>
                    <a:pt x="6782" y="47485"/>
                  </a:lnTo>
                  <a:lnTo>
                    <a:pt x="9183" y="28016"/>
                  </a:lnTo>
                  <a:lnTo>
                    <a:pt x="24689" y="5714"/>
                  </a:lnTo>
                  <a:lnTo>
                    <a:pt x="46640" y="5715"/>
                  </a:lnTo>
                  <a:lnTo>
                    <a:pt x="42558" y="3314"/>
                  </a:lnTo>
                  <a:lnTo>
                    <a:pt x="38443" y="990"/>
                  </a:lnTo>
                  <a:lnTo>
                    <a:pt x="34798" y="0"/>
                  </a:lnTo>
                  <a:close/>
                </a:path>
                <a:path w="77470" h="89534">
                  <a:moveTo>
                    <a:pt x="46640" y="5715"/>
                  </a:moveTo>
                  <a:lnTo>
                    <a:pt x="33973" y="5715"/>
                  </a:lnTo>
                  <a:lnTo>
                    <a:pt x="36729" y="6578"/>
                  </a:lnTo>
                  <a:lnTo>
                    <a:pt x="39764" y="8293"/>
                  </a:lnTo>
                  <a:lnTo>
                    <a:pt x="68428" y="36309"/>
                  </a:lnTo>
                  <a:lnTo>
                    <a:pt x="71500" y="55649"/>
                  </a:lnTo>
                  <a:lnTo>
                    <a:pt x="70821" y="62012"/>
                  </a:lnTo>
                  <a:lnTo>
                    <a:pt x="68590" y="65253"/>
                  </a:lnTo>
                  <a:lnTo>
                    <a:pt x="56287" y="69240"/>
                  </a:lnTo>
                  <a:lnTo>
                    <a:pt x="54224" y="73977"/>
                  </a:lnTo>
                  <a:lnTo>
                    <a:pt x="53513" y="75653"/>
                  </a:lnTo>
                  <a:lnTo>
                    <a:pt x="51537" y="82956"/>
                  </a:lnTo>
                  <a:lnTo>
                    <a:pt x="50546" y="83680"/>
                  </a:lnTo>
                  <a:lnTo>
                    <a:pt x="57129" y="83680"/>
                  </a:lnTo>
                  <a:lnTo>
                    <a:pt x="58568" y="78790"/>
                  </a:lnTo>
                  <a:lnTo>
                    <a:pt x="58662" y="78473"/>
                  </a:lnTo>
                  <a:lnTo>
                    <a:pt x="60224" y="73977"/>
                  </a:lnTo>
                  <a:lnTo>
                    <a:pt x="70346" y="70700"/>
                  </a:lnTo>
                  <a:lnTo>
                    <a:pt x="75691" y="65253"/>
                  </a:lnTo>
                  <a:lnTo>
                    <a:pt x="77283" y="55649"/>
                  </a:lnTo>
                  <a:lnTo>
                    <a:pt x="76289" y="44538"/>
                  </a:lnTo>
                  <a:lnTo>
                    <a:pt x="73877" y="34570"/>
                  </a:lnTo>
                  <a:lnTo>
                    <a:pt x="69199" y="24308"/>
                  </a:lnTo>
                  <a:lnTo>
                    <a:pt x="62642" y="16536"/>
                  </a:lnTo>
                  <a:lnTo>
                    <a:pt x="53872" y="9968"/>
                  </a:lnTo>
                  <a:lnTo>
                    <a:pt x="46640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798" y="7389470"/>
              <a:ext cx="56349" cy="399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4135" y="7386618"/>
              <a:ext cx="62230" cy="45720"/>
            </a:xfrm>
            <a:custGeom>
              <a:avLst/>
              <a:gdLst/>
              <a:ahLst/>
              <a:cxnLst/>
              <a:rect l="l" t="t" r="r" b="b"/>
              <a:pathLst>
                <a:path w="62229" h="45720">
                  <a:moveTo>
                    <a:pt x="52619" y="0"/>
                  </a:moveTo>
                  <a:lnTo>
                    <a:pt x="45279" y="0"/>
                  </a:lnTo>
                  <a:lnTo>
                    <a:pt x="38395" y="800"/>
                  </a:lnTo>
                  <a:lnTo>
                    <a:pt x="19079" y="4508"/>
                  </a:lnTo>
                  <a:lnTo>
                    <a:pt x="21060" y="8013"/>
                  </a:lnTo>
                  <a:lnTo>
                    <a:pt x="10963" y="11912"/>
                  </a:lnTo>
                  <a:lnTo>
                    <a:pt x="79" y="38239"/>
                  </a:lnTo>
                  <a:lnTo>
                    <a:pt x="0" y="40926"/>
                  </a:lnTo>
                  <a:lnTo>
                    <a:pt x="5058" y="45694"/>
                  </a:lnTo>
                  <a:lnTo>
                    <a:pt x="6099" y="45694"/>
                  </a:lnTo>
                  <a:lnTo>
                    <a:pt x="7357" y="45313"/>
                  </a:lnTo>
                  <a:lnTo>
                    <a:pt x="17648" y="39839"/>
                  </a:lnTo>
                  <a:lnTo>
                    <a:pt x="5731" y="39839"/>
                  </a:lnTo>
                  <a:lnTo>
                    <a:pt x="5109" y="38239"/>
                  </a:lnTo>
                  <a:lnTo>
                    <a:pt x="4982" y="33896"/>
                  </a:lnTo>
                  <a:lnTo>
                    <a:pt x="6673" y="28359"/>
                  </a:lnTo>
                  <a:lnTo>
                    <a:pt x="8779" y="21348"/>
                  </a:lnTo>
                  <a:lnTo>
                    <a:pt x="11827" y="17703"/>
                  </a:lnTo>
                  <a:lnTo>
                    <a:pt x="18355" y="15189"/>
                  </a:lnTo>
                  <a:lnTo>
                    <a:pt x="26178" y="8966"/>
                  </a:lnTo>
                  <a:lnTo>
                    <a:pt x="38738" y="6553"/>
                  </a:lnTo>
                  <a:lnTo>
                    <a:pt x="44838" y="5803"/>
                  </a:lnTo>
                  <a:lnTo>
                    <a:pt x="60703" y="5803"/>
                  </a:lnTo>
                  <a:lnTo>
                    <a:pt x="59909" y="4063"/>
                  </a:lnTo>
                  <a:lnTo>
                    <a:pt x="57204" y="292"/>
                  </a:lnTo>
                  <a:lnTo>
                    <a:pt x="52619" y="0"/>
                  </a:lnTo>
                  <a:close/>
                </a:path>
                <a:path w="62229" h="45720">
                  <a:moveTo>
                    <a:pt x="60703" y="5803"/>
                  </a:moveTo>
                  <a:lnTo>
                    <a:pt x="53839" y="5803"/>
                  </a:lnTo>
                  <a:lnTo>
                    <a:pt x="55490" y="8521"/>
                  </a:lnTo>
                  <a:lnTo>
                    <a:pt x="44834" y="16449"/>
                  </a:lnTo>
                  <a:lnTo>
                    <a:pt x="29224" y="26404"/>
                  </a:lnTo>
                  <a:lnTo>
                    <a:pt x="14308" y="35248"/>
                  </a:lnTo>
                  <a:lnTo>
                    <a:pt x="5731" y="39839"/>
                  </a:lnTo>
                  <a:lnTo>
                    <a:pt x="17658" y="39839"/>
                  </a:lnTo>
                  <a:lnTo>
                    <a:pt x="36867" y="28359"/>
                  </a:lnTo>
                  <a:lnTo>
                    <a:pt x="54911" y="16259"/>
                  </a:lnTo>
                  <a:lnTo>
                    <a:pt x="62043" y="8737"/>
                  </a:lnTo>
                  <a:lnTo>
                    <a:pt x="60703" y="580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079" y="7415009"/>
              <a:ext cx="29786" cy="2899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4677" y="7412150"/>
              <a:ext cx="38100" cy="34925"/>
            </a:xfrm>
            <a:custGeom>
              <a:avLst/>
              <a:gdLst/>
              <a:ahLst/>
              <a:cxnLst/>
              <a:rect l="l" t="t" r="r" b="b"/>
              <a:pathLst>
                <a:path w="38100" h="34925">
                  <a:moveTo>
                    <a:pt x="26149" y="0"/>
                  </a:moveTo>
                  <a:lnTo>
                    <a:pt x="21539" y="0"/>
                  </a:lnTo>
                  <a:lnTo>
                    <a:pt x="20535" y="9309"/>
                  </a:lnTo>
                  <a:lnTo>
                    <a:pt x="0" y="13246"/>
                  </a:lnTo>
                  <a:lnTo>
                    <a:pt x="2527" y="26250"/>
                  </a:lnTo>
                  <a:lnTo>
                    <a:pt x="3086" y="30403"/>
                  </a:lnTo>
                  <a:lnTo>
                    <a:pt x="3301" y="32169"/>
                  </a:lnTo>
                  <a:lnTo>
                    <a:pt x="8229" y="34709"/>
                  </a:lnTo>
                  <a:lnTo>
                    <a:pt x="14421" y="34709"/>
                  </a:lnTo>
                  <a:lnTo>
                    <a:pt x="20980" y="33096"/>
                  </a:lnTo>
                  <a:lnTo>
                    <a:pt x="23572" y="28994"/>
                  </a:lnTo>
                  <a:lnTo>
                    <a:pt x="11175" y="28994"/>
                  </a:lnTo>
                  <a:lnTo>
                    <a:pt x="9486" y="28409"/>
                  </a:lnTo>
                  <a:lnTo>
                    <a:pt x="8508" y="27927"/>
                  </a:lnTo>
                  <a:lnTo>
                    <a:pt x="7277" y="18491"/>
                  </a:lnTo>
                  <a:lnTo>
                    <a:pt x="9359" y="17272"/>
                  </a:lnTo>
                  <a:lnTo>
                    <a:pt x="19507" y="15341"/>
                  </a:lnTo>
                  <a:lnTo>
                    <a:pt x="26746" y="5956"/>
                  </a:lnTo>
                  <a:lnTo>
                    <a:pt x="34301" y="5956"/>
                  </a:lnTo>
                  <a:lnTo>
                    <a:pt x="33439" y="4076"/>
                  </a:lnTo>
                  <a:lnTo>
                    <a:pt x="30733" y="292"/>
                  </a:lnTo>
                  <a:lnTo>
                    <a:pt x="26149" y="0"/>
                  </a:lnTo>
                  <a:close/>
                </a:path>
                <a:path w="38100" h="34925">
                  <a:moveTo>
                    <a:pt x="34301" y="5956"/>
                  </a:moveTo>
                  <a:lnTo>
                    <a:pt x="26746" y="5956"/>
                  </a:lnTo>
                  <a:lnTo>
                    <a:pt x="27571" y="6413"/>
                  </a:lnTo>
                  <a:lnTo>
                    <a:pt x="28790" y="7620"/>
                  </a:lnTo>
                  <a:lnTo>
                    <a:pt x="30352" y="11036"/>
                  </a:lnTo>
                  <a:lnTo>
                    <a:pt x="30645" y="12395"/>
                  </a:lnTo>
                  <a:lnTo>
                    <a:pt x="28257" y="16903"/>
                  </a:lnTo>
                  <a:lnTo>
                    <a:pt x="23520" y="20815"/>
                  </a:lnTo>
                  <a:lnTo>
                    <a:pt x="16271" y="28409"/>
                  </a:lnTo>
                  <a:lnTo>
                    <a:pt x="16073" y="28409"/>
                  </a:lnTo>
                  <a:lnTo>
                    <a:pt x="13692" y="28994"/>
                  </a:lnTo>
                  <a:lnTo>
                    <a:pt x="23572" y="28994"/>
                  </a:lnTo>
                  <a:lnTo>
                    <a:pt x="24663" y="27266"/>
                  </a:lnTo>
                  <a:lnTo>
                    <a:pt x="32502" y="20815"/>
                  </a:lnTo>
                  <a:lnTo>
                    <a:pt x="34164" y="18491"/>
                  </a:lnTo>
                  <a:lnTo>
                    <a:pt x="37706" y="13373"/>
                  </a:lnTo>
                  <a:lnTo>
                    <a:pt x="34301" y="595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1751" y="2340000"/>
              <a:ext cx="2392063" cy="22382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2017" y="2488197"/>
              <a:ext cx="1838323" cy="19974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7432" y="2670746"/>
              <a:ext cx="68605" cy="666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64601" y="2667830"/>
              <a:ext cx="74206" cy="724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9873" y="2594736"/>
              <a:ext cx="44119" cy="883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86265" y="2591999"/>
              <a:ext cx="49530" cy="94615"/>
            </a:xfrm>
            <a:custGeom>
              <a:avLst/>
              <a:gdLst/>
              <a:ahLst/>
              <a:cxnLst/>
              <a:rect l="l" t="t" r="r" b="b"/>
              <a:pathLst>
                <a:path w="49530" h="94614">
                  <a:moveTo>
                    <a:pt x="11137" y="7264"/>
                  </a:moveTo>
                  <a:lnTo>
                    <a:pt x="4102" y="7264"/>
                  </a:lnTo>
                  <a:lnTo>
                    <a:pt x="1701" y="9093"/>
                  </a:lnTo>
                  <a:lnTo>
                    <a:pt x="0" y="15481"/>
                  </a:lnTo>
                  <a:lnTo>
                    <a:pt x="4826" y="17233"/>
                  </a:lnTo>
                  <a:lnTo>
                    <a:pt x="6667" y="22009"/>
                  </a:lnTo>
                  <a:lnTo>
                    <a:pt x="8769" y="29110"/>
                  </a:lnTo>
                  <a:lnTo>
                    <a:pt x="10218" y="36561"/>
                  </a:lnTo>
                  <a:lnTo>
                    <a:pt x="11925" y="44679"/>
                  </a:lnTo>
                  <a:lnTo>
                    <a:pt x="32283" y="82499"/>
                  </a:lnTo>
                  <a:lnTo>
                    <a:pt x="34398" y="85090"/>
                  </a:lnTo>
                  <a:lnTo>
                    <a:pt x="35598" y="86626"/>
                  </a:lnTo>
                  <a:lnTo>
                    <a:pt x="38087" y="93992"/>
                  </a:lnTo>
                  <a:lnTo>
                    <a:pt x="43370" y="93992"/>
                  </a:lnTo>
                  <a:lnTo>
                    <a:pt x="44526" y="93535"/>
                  </a:lnTo>
                  <a:lnTo>
                    <a:pt x="45847" y="92430"/>
                  </a:lnTo>
                  <a:lnTo>
                    <a:pt x="48767" y="87617"/>
                  </a:lnTo>
                  <a:lnTo>
                    <a:pt x="42430" y="87617"/>
                  </a:lnTo>
                  <a:lnTo>
                    <a:pt x="41668" y="86626"/>
                  </a:lnTo>
                  <a:lnTo>
                    <a:pt x="40741" y="85090"/>
                  </a:lnTo>
                  <a:lnTo>
                    <a:pt x="39090" y="82283"/>
                  </a:lnTo>
                  <a:lnTo>
                    <a:pt x="37998" y="80479"/>
                  </a:lnTo>
                  <a:lnTo>
                    <a:pt x="36715" y="78879"/>
                  </a:lnTo>
                  <a:lnTo>
                    <a:pt x="35128" y="77000"/>
                  </a:lnTo>
                  <a:lnTo>
                    <a:pt x="34264" y="76009"/>
                  </a:lnTo>
                  <a:lnTo>
                    <a:pt x="30772" y="71828"/>
                  </a:lnTo>
                  <a:lnTo>
                    <a:pt x="13881" y="24828"/>
                  </a:lnTo>
                  <a:lnTo>
                    <a:pt x="10807" y="16891"/>
                  </a:lnTo>
                  <a:lnTo>
                    <a:pt x="7416" y="13144"/>
                  </a:lnTo>
                  <a:lnTo>
                    <a:pt x="12509" y="13144"/>
                  </a:lnTo>
                  <a:lnTo>
                    <a:pt x="9486" y="12844"/>
                  </a:lnTo>
                  <a:lnTo>
                    <a:pt x="19888" y="12844"/>
                  </a:lnTo>
                  <a:lnTo>
                    <a:pt x="21463" y="10477"/>
                  </a:lnTo>
                  <a:lnTo>
                    <a:pt x="22910" y="7899"/>
                  </a:lnTo>
                  <a:lnTo>
                    <a:pt x="15733" y="7899"/>
                  </a:lnTo>
                  <a:lnTo>
                    <a:pt x="13081" y="7454"/>
                  </a:lnTo>
                  <a:lnTo>
                    <a:pt x="11137" y="7264"/>
                  </a:lnTo>
                  <a:close/>
                </a:path>
                <a:path w="49530" h="94614">
                  <a:moveTo>
                    <a:pt x="22847" y="0"/>
                  </a:moveTo>
                  <a:lnTo>
                    <a:pt x="19456" y="0"/>
                  </a:lnTo>
                  <a:lnTo>
                    <a:pt x="17655" y="7264"/>
                  </a:lnTo>
                  <a:lnTo>
                    <a:pt x="17607" y="7454"/>
                  </a:lnTo>
                  <a:lnTo>
                    <a:pt x="17497" y="7899"/>
                  </a:lnTo>
                  <a:lnTo>
                    <a:pt x="38101" y="44679"/>
                  </a:lnTo>
                  <a:lnTo>
                    <a:pt x="41656" y="69164"/>
                  </a:lnTo>
                  <a:lnTo>
                    <a:pt x="44437" y="84874"/>
                  </a:lnTo>
                  <a:lnTo>
                    <a:pt x="42430" y="87617"/>
                  </a:lnTo>
                  <a:lnTo>
                    <a:pt x="48767" y="87617"/>
                  </a:lnTo>
                  <a:lnTo>
                    <a:pt x="48931" y="87347"/>
                  </a:lnTo>
                  <a:lnTo>
                    <a:pt x="49190" y="82499"/>
                  </a:lnTo>
                  <a:lnTo>
                    <a:pt x="49232" y="80479"/>
                  </a:lnTo>
                  <a:lnTo>
                    <a:pt x="48016" y="72155"/>
                  </a:lnTo>
                  <a:lnTo>
                    <a:pt x="47221" y="66967"/>
                  </a:lnTo>
                  <a:lnTo>
                    <a:pt x="47104" y="66205"/>
                  </a:lnTo>
                  <a:lnTo>
                    <a:pt x="38295" y="21448"/>
                  </a:lnTo>
                  <a:lnTo>
                    <a:pt x="23342" y="203"/>
                  </a:lnTo>
                  <a:lnTo>
                    <a:pt x="22847" y="0"/>
                  </a:lnTo>
                  <a:close/>
                </a:path>
                <a:path w="49530" h="94614">
                  <a:moveTo>
                    <a:pt x="15318" y="12844"/>
                  </a:moveTo>
                  <a:lnTo>
                    <a:pt x="9486" y="12844"/>
                  </a:lnTo>
                  <a:lnTo>
                    <a:pt x="12509" y="13144"/>
                  </a:lnTo>
                  <a:lnTo>
                    <a:pt x="14931" y="13550"/>
                  </a:lnTo>
                  <a:lnTo>
                    <a:pt x="19418" y="13550"/>
                  </a:lnTo>
                  <a:lnTo>
                    <a:pt x="19688" y="13144"/>
                  </a:lnTo>
                  <a:lnTo>
                    <a:pt x="5373" y="13144"/>
                  </a:lnTo>
                  <a:lnTo>
                    <a:pt x="15318" y="12844"/>
                  </a:lnTo>
                  <a:close/>
                </a:path>
                <a:path w="49530" h="94614">
                  <a:moveTo>
                    <a:pt x="19888" y="12844"/>
                  </a:moveTo>
                  <a:lnTo>
                    <a:pt x="15318" y="12844"/>
                  </a:lnTo>
                  <a:lnTo>
                    <a:pt x="5373" y="13144"/>
                  </a:lnTo>
                  <a:lnTo>
                    <a:pt x="19688" y="13144"/>
                  </a:lnTo>
                  <a:lnTo>
                    <a:pt x="19888" y="12844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6225" y="2522957"/>
              <a:ext cx="293192" cy="4585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84302" y="2518361"/>
              <a:ext cx="298450" cy="467359"/>
            </a:xfrm>
            <a:custGeom>
              <a:avLst/>
              <a:gdLst/>
              <a:ahLst/>
              <a:cxnLst/>
              <a:rect l="l" t="t" r="r" b="b"/>
              <a:pathLst>
                <a:path w="298450" h="467360">
                  <a:moveTo>
                    <a:pt x="81674" y="433069"/>
                  </a:moveTo>
                  <a:lnTo>
                    <a:pt x="74825" y="433069"/>
                  </a:lnTo>
                  <a:lnTo>
                    <a:pt x="77077" y="439419"/>
                  </a:lnTo>
                  <a:lnTo>
                    <a:pt x="79752" y="450849"/>
                  </a:lnTo>
                  <a:lnTo>
                    <a:pt x="82819" y="462279"/>
                  </a:lnTo>
                  <a:lnTo>
                    <a:pt x="86242" y="467359"/>
                  </a:lnTo>
                  <a:lnTo>
                    <a:pt x="87588" y="467359"/>
                  </a:lnTo>
                  <a:lnTo>
                    <a:pt x="90406" y="452119"/>
                  </a:lnTo>
                  <a:lnTo>
                    <a:pt x="85785" y="452119"/>
                  </a:lnTo>
                  <a:lnTo>
                    <a:pt x="81674" y="433069"/>
                  </a:lnTo>
                  <a:close/>
                </a:path>
                <a:path w="298450" h="467360">
                  <a:moveTo>
                    <a:pt x="296894" y="10159"/>
                  </a:moveTo>
                  <a:lnTo>
                    <a:pt x="291004" y="10159"/>
                  </a:lnTo>
                  <a:lnTo>
                    <a:pt x="291753" y="13969"/>
                  </a:lnTo>
                  <a:lnTo>
                    <a:pt x="292075" y="16509"/>
                  </a:lnTo>
                  <a:lnTo>
                    <a:pt x="291974" y="24129"/>
                  </a:lnTo>
                  <a:lnTo>
                    <a:pt x="291578" y="30479"/>
                  </a:lnTo>
                  <a:lnTo>
                    <a:pt x="291499" y="31749"/>
                  </a:lnTo>
                  <a:lnTo>
                    <a:pt x="288988" y="39369"/>
                  </a:lnTo>
                  <a:lnTo>
                    <a:pt x="283424" y="44449"/>
                  </a:lnTo>
                  <a:lnTo>
                    <a:pt x="273554" y="45719"/>
                  </a:lnTo>
                  <a:lnTo>
                    <a:pt x="260854" y="45719"/>
                  </a:lnTo>
                  <a:lnTo>
                    <a:pt x="255139" y="46989"/>
                  </a:lnTo>
                  <a:lnTo>
                    <a:pt x="245970" y="57149"/>
                  </a:lnTo>
                  <a:lnTo>
                    <a:pt x="243481" y="64769"/>
                  </a:lnTo>
                  <a:lnTo>
                    <a:pt x="243992" y="72389"/>
                  </a:lnTo>
                  <a:lnTo>
                    <a:pt x="244078" y="73659"/>
                  </a:lnTo>
                  <a:lnTo>
                    <a:pt x="219300" y="116839"/>
                  </a:lnTo>
                  <a:lnTo>
                    <a:pt x="179549" y="139699"/>
                  </a:lnTo>
                  <a:lnTo>
                    <a:pt x="172108" y="142239"/>
                  </a:lnTo>
                  <a:lnTo>
                    <a:pt x="165665" y="144779"/>
                  </a:lnTo>
                  <a:lnTo>
                    <a:pt x="160379" y="148589"/>
                  </a:lnTo>
                  <a:lnTo>
                    <a:pt x="156410" y="152399"/>
                  </a:lnTo>
                  <a:lnTo>
                    <a:pt x="153044" y="157479"/>
                  </a:lnTo>
                  <a:lnTo>
                    <a:pt x="158950" y="175259"/>
                  </a:lnTo>
                  <a:lnTo>
                    <a:pt x="160677" y="180339"/>
                  </a:lnTo>
                  <a:lnTo>
                    <a:pt x="160067" y="184149"/>
                  </a:lnTo>
                  <a:lnTo>
                    <a:pt x="158556" y="185419"/>
                  </a:lnTo>
                  <a:lnTo>
                    <a:pt x="146402" y="194309"/>
                  </a:lnTo>
                  <a:lnTo>
                    <a:pt x="142782" y="201929"/>
                  </a:lnTo>
                  <a:lnTo>
                    <a:pt x="136280" y="205739"/>
                  </a:lnTo>
                  <a:lnTo>
                    <a:pt x="131372" y="209549"/>
                  </a:lnTo>
                  <a:lnTo>
                    <a:pt x="126766" y="214629"/>
                  </a:lnTo>
                  <a:lnTo>
                    <a:pt x="124262" y="220979"/>
                  </a:lnTo>
                  <a:lnTo>
                    <a:pt x="125663" y="228599"/>
                  </a:lnTo>
                  <a:lnTo>
                    <a:pt x="129837" y="242569"/>
                  </a:lnTo>
                  <a:lnTo>
                    <a:pt x="129949" y="255269"/>
                  </a:lnTo>
                  <a:lnTo>
                    <a:pt x="125984" y="266699"/>
                  </a:lnTo>
                  <a:lnTo>
                    <a:pt x="117929" y="279399"/>
                  </a:lnTo>
                  <a:lnTo>
                    <a:pt x="114036" y="284479"/>
                  </a:lnTo>
                  <a:lnTo>
                    <a:pt x="111229" y="290829"/>
                  </a:lnTo>
                  <a:lnTo>
                    <a:pt x="109185" y="298449"/>
                  </a:lnTo>
                  <a:lnTo>
                    <a:pt x="107578" y="304799"/>
                  </a:lnTo>
                  <a:lnTo>
                    <a:pt x="105876" y="312419"/>
                  </a:lnTo>
                  <a:lnTo>
                    <a:pt x="102943" y="321309"/>
                  </a:lnTo>
                  <a:lnTo>
                    <a:pt x="72005" y="327659"/>
                  </a:lnTo>
                  <a:lnTo>
                    <a:pt x="71434" y="340359"/>
                  </a:lnTo>
                  <a:lnTo>
                    <a:pt x="70481" y="349249"/>
                  </a:lnTo>
                  <a:lnTo>
                    <a:pt x="69830" y="355599"/>
                  </a:lnTo>
                  <a:lnTo>
                    <a:pt x="69432" y="360679"/>
                  </a:lnTo>
                  <a:lnTo>
                    <a:pt x="69332" y="361949"/>
                  </a:lnTo>
                  <a:lnTo>
                    <a:pt x="69235" y="365759"/>
                  </a:lnTo>
                  <a:lnTo>
                    <a:pt x="69182" y="370839"/>
                  </a:lnTo>
                  <a:lnTo>
                    <a:pt x="69402" y="377189"/>
                  </a:lnTo>
                  <a:lnTo>
                    <a:pt x="69580" y="379729"/>
                  </a:lnTo>
                  <a:lnTo>
                    <a:pt x="71078" y="384809"/>
                  </a:lnTo>
                  <a:lnTo>
                    <a:pt x="73923" y="394969"/>
                  </a:lnTo>
                  <a:lnTo>
                    <a:pt x="84630" y="438149"/>
                  </a:lnTo>
                  <a:lnTo>
                    <a:pt x="85785" y="452119"/>
                  </a:lnTo>
                  <a:lnTo>
                    <a:pt x="90406" y="452119"/>
                  </a:lnTo>
                  <a:lnTo>
                    <a:pt x="91346" y="447039"/>
                  </a:lnTo>
                  <a:lnTo>
                    <a:pt x="86577" y="419099"/>
                  </a:lnTo>
                  <a:lnTo>
                    <a:pt x="79196" y="392429"/>
                  </a:lnTo>
                  <a:lnTo>
                    <a:pt x="75117" y="377189"/>
                  </a:lnTo>
                  <a:lnTo>
                    <a:pt x="75008" y="370839"/>
                  </a:lnTo>
                  <a:lnTo>
                    <a:pt x="74921" y="365759"/>
                  </a:lnTo>
                  <a:lnTo>
                    <a:pt x="75590" y="355599"/>
                  </a:lnTo>
                  <a:lnTo>
                    <a:pt x="76578" y="346709"/>
                  </a:lnTo>
                  <a:lnTo>
                    <a:pt x="77339" y="336549"/>
                  </a:lnTo>
                  <a:lnTo>
                    <a:pt x="81872" y="332739"/>
                  </a:lnTo>
                  <a:lnTo>
                    <a:pt x="112533" y="309879"/>
                  </a:lnTo>
                  <a:lnTo>
                    <a:pt x="114714" y="299719"/>
                  </a:lnTo>
                  <a:lnTo>
                    <a:pt x="117664" y="290829"/>
                  </a:lnTo>
                  <a:lnTo>
                    <a:pt x="122247" y="283209"/>
                  </a:lnTo>
                  <a:lnTo>
                    <a:pt x="130175" y="271779"/>
                  </a:lnTo>
                  <a:lnTo>
                    <a:pt x="135116" y="257809"/>
                  </a:lnTo>
                  <a:lnTo>
                    <a:pt x="135779" y="243839"/>
                  </a:lnTo>
                  <a:lnTo>
                    <a:pt x="130870" y="226059"/>
                  </a:lnTo>
                  <a:lnTo>
                    <a:pt x="130820" y="218439"/>
                  </a:lnTo>
                  <a:lnTo>
                    <a:pt x="136313" y="213359"/>
                  </a:lnTo>
                  <a:lnTo>
                    <a:pt x="143609" y="208279"/>
                  </a:lnTo>
                  <a:lnTo>
                    <a:pt x="148967" y="201929"/>
                  </a:lnTo>
                  <a:lnTo>
                    <a:pt x="153205" y="196849"/>
                  </a:lnTo>
                  <a:lnTo>
                    <a:pt x="158526" y="193039"/>
                  </a:lnTo>
                  <a:lnTo>
                    <a:pt x="163353" y="189229"/>
                  </a:lnTo>
                  <a:lnTo>
                    <a:pt x="166112" y="182879"/>
                  </a:lnTo>
                  <a:lnTo>
                    <a:pt x="165333" y="176529"/>
                  </a:lnTo>
                  <a:lnTo>
                    <a:pt x="162823" y="168909"/>
                  </a:lnTo>
                  <a:lnTo>
                    <a:pt x="160694" y="161289"/>
                  </a:lnTo>
                  <a:lnTo>
                    <a:pt x="160876" y="158749"/>
                  </a:lnTo>
                  <a:lnTo>
                    <a:pt x="160967" y="157479"/>
                  </a:lnTo>
                  <a:lnTo>
                    <a:pt x="161058" y="156209"/>
                  </a:lnTo>
                  <a:lnTo>
                    <a:pt x="170807" y="148589"/>
                  </a:lnTo>
                  <a:lnTo>
                    <a:pt x="186445" y="143509"/>
                  </a:lnTo>
                  <a:lnTo>
                    <a:pt x="204960" y="134619"/>
                  </a:lnTo>
                  <a:lnTo>
                    <a:pt x="241111" y="96519"/>
                  </a:lnTo>
                  <a:lnTo>
                    <a:pt x="250472" y="64769"/>
                  </a:lnTo>
                  <a:lnTo>
                    <a:pt x="253736" y="57149"/>
                  </a:lnTo>
                  <a:lnTo>
                    <a:pt x="259429" y="52069"/>
                  </a:lnTo>
                  <a:lnTo>
                    <a:pt x="267420" y="50799"/>
                  </a:lnTo>
                  <a:lnTo>
                    <a:pt x="273554" y="50799"/>
                  </a:lnTo>
                  <a:lnTo>
                    <a:pt x="286890" y="48259"/>
                  </a:lnTo>
                  <a:lnTo>
                    <a:pt x="294136" y="41909"/>
                  </a:lnTo>
                  <a:lnTo>
                    <a:pt x="297184" y="31749"/>
                  </a:lnTo>
                  <a:lnTo>
                    <a:pt x="297678" y="24129"/>
                  </a:lnTo>
                  <a:lnTo>
                    <a:pt x="297761" y="22859"/>
                  </a:lnTo>
                  <a:lnTo>
                    <a:pt x="297843" y="21589"/>
                  </a:lnTo>
                  <a:lnTo>
                    <a:pt x="297968" y="17779"/>
                  </a:lnTo>
                  <a:lnTo>
                    <a:pt x="297989" y="16509"/>
                  </a:lnTo>
                  <a:lnTo>
                    <a:pt x="296894" y="10159"/>
                  </a:lnTo>
                  <a:close/>
                </a:path>
                <a:path w="298450" h="467360">
                  <a:moveTo>
                    <a:pt x="150237" y="12699"/>
                  </a:moveTo>
                  <a:lnTo>
                    <a:pt x="150034" y="12699"/>
                  </a:lnTo>
                  <a:lnTo>
                    <a:pt x="145331" y="17779"/>
                  </a:lnTo>
                  <a:lnTo>
                    <a:pt x="139520" y="27939"/>
                  </a:lnTo>
                  <a:lnTo>
                    <a:pt x="133959" y="40639"/>
                  </a:lnTo>
                  <a:lnTo>
                    <a:pt x="130006" y="49529"/>
                  </a:lnTo>
                  <a:lnTo>
                    <a:pt x="127939" y="64769"/>
                  </a:lnTo>
                  <a:lnTo>
                    <a:pt x="125988" y="91439"/>
                  </a:lnTo>
                  <a:lnTo>
                    <a:pt x="123211" y="121919"/>
                  </a:lnTo>
                  <a:lnTo>
                    <a:pt x="118665" y="151129"/>
                  </a:lnTo>
                  <a:lnTo>
                    <a:pt x="113443" y="162559"/>
                  </a:lnTo>
                  <a:lnTo>
                    <a:pt x="97002" y="185419"/>
                  </a:lnTo>
                  <a:lnTo>
                    <a:pt x="91779" y="196849"/>
                  </a:lnTo>
                  <a:lnTo>
                    <a:pt x="88529" y="212089"/>
                  </a:lnTo>
                  <a:lnTo>
                    <a:pt x="84512" y="231139"/>
                  </a:lnTo>
                  <a:lnTo>
                    <a:pt x="80156" y="250189"/>
                  </a:lnTo>
                  <a:lnTo>
                    <a:pt x="75892" y="262889"/>
                  </a:lnTo>
                  <a:lnTo>
                    <a:pt x="70215" y="273049"/>
                  </a:lnTo>
                  <a:lnTo>
                    <a:pt x="64771" y="284479"/>
                  </a:lnTo>
                  <a:lnTo>
                    <a:pt x="60020" y="294639"/>
                  </a:lnTo>
                  <a:lnTo>
                    <a:pt x="56422" y="304799"/>
                  </a:lnTo>
                  <a:lnTo>
                    <a:pt x="49604" y="314959"/>
                  </a:lnTo>
                  <a:lnTo>
                    <a:pt x="38165" y="328929"/>
                  </a:lnTo>
                  <a:lnTo>
                    <a:pt x="26999" y="345439"/>
                  </a:lnTo>
                  <a:lnTo>
                    <a:pt x="21002" y="360679"/>
                  </a:lnTo>
                  <a:lnTo>
                    <a:pt x="16001" y="369569"/>
                  </a:lnTo>
                  <a:lnTo>
                    <a:pt x="6772" y="379729"/>
                  </a:lnTo>
                  <a:lnTo>
                    <a:pt x="0" y="389889"/>
                  </a:lnTo>
                  <a:lnTo>
                    <a:pt x="2371" y="394969"/>
                  </a:lnTo>
                  <a:lnTo>
                    <a:pt x="11084" y="402589"/>
                  </a:lnTo>
                  <a:lnTo>
                    <a:pt x="18581" y="416559"/>
                  </a:lnTo>
                  <a:lnTo>
                    <a:pt x="24419" y="431799"/>
                  </a:lnTo>
                  <a:lnTo>
                    <a:pt x="28152" y="440689"/>
                  </a:lnTo>
                  <a:lnTo>
                    <a:pt x="28787" y="441959"/>
                  </a:lnTo>
                  <a:lnTo>
                    <a:pt x="33626" y="441959"/>
                  </a:lnTo>
                  <a:lnTo>
                    <a:pt x="45231" y="440689"/>
                  </a:lnTo>
                  <a:lnTo>
                    <a:pt x="58677" y="438149"/>
                  </a:lnTo>
                  <a:lnTo>
                    <a:pt x="64237" y="436879"/>
                  </a:lnTo>
                  <a:lnTo>
                    <a:pt x="32483" y="436879"/>
                  </a:lnTo>
                  <a:lnTo>
                    <a:pt x="31797" y="434339"/>
                  </a:lnTo>
                  <a:lnTo>
                    <a:pt x="13114" y="394969"/>
                  </a:lnTo>
                  <a:lnTo>
                    <a:pt x="6156" y="389889"/>
                  </a:lnTo>
                  <a:lnTo>
                    <a:pt x="8112" y="387349"/>
                  </a:lnTo>
                  <a:lnTo>
                    <a:pt x="12417" y="382269"/>
                  </a:lnTo>
                  <a:lnTo>
                    <a:pt x="22209" y="370839"/>
                  </a:lnTo>
                  <a:lnTo>
                    <a:pt x="26171" y="365759"/>
                  </a:lnTo>
                  <a:lnTo>
                    <a:pt x="48574" y="325119"/>
                  </a:lnTo>
                  <a:lnTo>
                    <a:pt x="60042" y="311149"/>
                  </a:lnTo>
                  <a:lnTo>
                    <a:pt x="61807" y="306069"/>
                  </a:lnTo>
                  <a:lnTo>
                    <a:pt x="65391" y="297179"/>
                  </a:lnTo>
                  <a:lnTo>
                    <a:pt x="70077" y="287019"/>
                  </a:lnTo>
                  <a:lnTo>
                    <a:pt x="75393" y="275589"/>
                  </a:lnTo>
                  <a:lnTo>
                    <a:pt x="80870" y="265429"/>
                  </a:lnTo>
                  <a:lnTo>
                    <a:pt x="83711" y="259079"/>
                  </a:lnTo>
                  <a:lnTo>
                    <a:pt x="86598" y="248919"/>
                  </a:lnTo>
                  <a:lnTo>
                    <a:pt x="89646" y="234949"/>
                  </a:lnTo>
                  <a:lnTo>
                    <a:pt x="92973" y="218439"/>
                  </a:lnTo>
                  <a:lnTo>
                    <a:pt x="96173" y="203199"/>
                  </a:lnTo>
                  <a:lnTo>
                    <a:pt x="98790" y="193039"/>
                  </a:lnTo>
                  <a:lnTo>
                    <a:pt x="113889" y="172719"/>
                  </a:lnTo>
                  <a:lnTo>
                    <a:pt x="118267" y="165099"/>
                  </a:lnTo>
                  <a:lnTo>
                    <a:pt x="129459" y="118109"/>
                  </a:lnTo>
                  <a:lnTo>
                    <a:pt x="133022" y="73659"/>
                  </a:lnTo>
                  <a:lnTo>
                    <a:pt x="133733" y="64769"/>
                  </a:lnTo>
                  <a:lnTo>
                    <a:pt x="143649" y="33019"/>
                  </a:lnTo>
                  <a:lnTo>
                    <a:pt x="147876" y="24129"/>
                  </a:lnTo>
                  <a:lnTo>
                    <a:pt x="151279" y="19049"/>
                  </a:lnTo>
                  <a:lnTo>
                    <a:pt x="164670" y="19049"/>
                  </a:lnTo>
                  <a:lnTo>
                    <a:pt x="162704" y="17779"/>
                  </a:lnTo>
                  <a:lnTo>
                    <a:pt x="155329" y="13969"/>
                  </a:lnTo>
                  <a:lnTo>
                    <a:pt x="150237" y="12699"/>
                  </a:lnTo>
                  <a:close/>
                </a:path>
                <a:path w="298450" h="467360">
                  <a:moveTo>
                    <a:pt x="80578" y="427989"/>
                  </a:moveTo>
                  <a:lnTo>
                    <a:pt x="71510" y="427989"/>
                  </a:lnTo>
                  <a:lnTo>
                    <a:pt x="70939" y="429259"/>
                  </a:lnTo>
                  <a:lnTo>
                    <a:pt x="62594" y="431799"/>
                  </a:lnTo>
                  <a:lnTo>
                    <a:pt x="52244" y="434339"/>
                  </a:lnTo>
                  <a:lnTo>
                    <a:pt x="41913" y="435609"/>
                  </a:lnTo>
                  <a:lnTo>
                    <a:pt x="33626" y="436879"/>
                  </a:lnTo>
                  <a:lnTo>
                    <a:pt x="64237" y="436879"/>
                  </a:lnTo>
                  <a:lnTo>
                    <a:pt x="69798" y="435609"/>
                  </a:lnTo>
                  <a:lnTo>
                    <a:pt x="74431" y="434339"/>
                  </a:lnTo>
                  <a:lnTo>
                    <a:pt x="74558" y="433069"/>
                  </a:lnTo>
                  <a:lnTo>
                    <a:pt x="81674" y="433069"/>
                  </a:lnTo>
                  <a:lnTo>
                    <a:pt x="80578" y="427989"/>
                  </a:lnTo>
                  <a:close/>
                </a:path>
                <a:path w="298450" h="467360">
                  <a:moveTo>
                    <a:pt x="164670" y="19049"/>
                  </a:moveTo>
                  <a:lnTo>
                    <a:pt x="151279" y="19049"/>
                  </a:lnTo>
                  <a:lnTo>
                    <a:pt x="154416" y="20319"/>
                  </a:lnTo>
                  <a:lnTo>
                    <a:pt x="172081" y="30479"/>
                  </a:lnTo>
                  <a:lnTo>
                    <a:pt x="174698" y="31749"/>
                  </a:lnTo>
                  <a:lnTo>
                    <a:pt x="188161" y="35559"/>
                  </a:lnTo>
                  <a:lnTo>
                    <a:pt x="203150" y="39369"/>
                  </a:lnTo>
                  <a:lnTo>
                    <a:pt x="217623" y="40639"/>
                  </a:lnTo>
                  <a:lnTo>
                    <a:pt x="229536" y="41909"/>
                  </a:lnTo>
                  <a:lnTo>
                    <a:pt x="234515" y="41909"/>
                  </a:lnTo>
                  <a:lnTo>
                    <a:pt x="253739" y="36829"/>
                  </a:lnTo>
                  <a:lnTo>
                    <a:pt x="256669" y="35559"/>
                  </a:lnTo>
                  <a:lnTo>
                    <a:pt x="218709" y="35559"/>
                  </a:lnTo>
                  <a:lnTo>
                    <a:pt x="204906" y="34289"/>
                  </a:lnTo>
                  <a:lnTo>
                    <a:pt x="190315" y="30479"/>
                  </a:lnTo>
                  <a:lnTo>
                    <a:pt x="177123" y="26669"/>
                  </a:lnTo>
                  <a:lnTo>
                    <a:pt x="170567" y="22859"/>
                  </a:lnTo>
                  <a:lnTo>
                    <a:pt x="164670" y="19049"/>
                  </a:lnTo>
                  <a:close/>
                </a:path>
                <a:path w="298450" h="467360">
                  <a:moveTo>
                    <a:pt x="294116" y="0"/>
                  </a:moveTo>
                  <a:lnTo>
                    <a:pt x="284372" y="8889"/>
                  </a:lnTo>
                  <a:lnTo>
                    <a:pt x="272840" y="20319"/>
                  </a:lnTo>
                  <a:lnTo>
                    <a:pt x="256893" y="30479"/>
                  </a:lnTo>
                  <a:lnTo>
                    <a:pt x="233905" y="35559"/>
                  </a:lnTo>
                  <a:lnTo>
                    <a:pt x="256669" y="35559"/>
                  </a:lnTo>
                  <a:lnTo>
                    <a:pt x="288147" y="13969"/>
                  </a:lnTo>
                  <a:lnTo>
                    <a:pt x="291004" y="10159"/>
                  </a:lnTo>
                  <a:lnTo>
                    <a:pt x="296894" y="10159"/>
                  </a:lnTo>
                  <a:lnTo>
                    <a:pt x="296237" y="6349"/>
                  </a:lnTo>
                  <a:lnTo>
                    <a:pt x="294116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2778" y="3021495"/>
              <a:ext cx="18148" cy="1395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87534" y="3018658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19">
                  <a:moveTo>
                    <a:pt x="21640" y="0"/>
                  </a:moveTo>
                  <a:lnTo>
                    <a:pt x="19822" y="0"/>
                  </a:lnTo>
                  <a:lnTo>
                    <a:pt x="12414" y="1637"/>
                  </a:lnTo>
                  <a:lnTo>
                    <a:pt x="4615" y="4297"/>
                  </a:lnTo>
                  <a:lnTo>
                    <a:pt x="0" y="7116"/>
                  </a:lnTo>
                  <a:lnTo>
                    <a:pt x="2143" y="9232"/>
                  </a:lnTo>
                  <a:lnTo>
                    <a:pt x="8216" y="12079"/>
                  </a:lnTo>
                  <a:lnTo>
                    <a:pt x="10260" y="15767"/>
                  </a:lnTo>
                  <a:lnTo>
                    <a:pt x="11050" y="18959"/>
                  </a:lnTo>
                  <a:lnTo>
                    <a:pt x="13357" y="20319"/>
                  </a:lnTo>
                  <a:lnTo>
                    <a:pt x="13738" y="20319"/>
                  </a:lnTo>
                  <a:lnTo>
                    <a:pt x="20975" y="13430"/>
                  </a:lnTo>
                  <a:lnTo>
                    <a:pt x="22016" y="11734"/>
                  </a:lnTo>
                  <a:lnTo>
                    <a:pt x="14843" y="11734"/>
                  </a:lnTo>
                  <a:lnTo>
                    <a:pt x="14221" y="10426"/>
                  </a:lnTo>
                  <a:lnTo>
                    <a:pt x="13432" y="9232"/>
                  </a:lnTo>
                  <a:lnTo>
                    <a:pt x="13307" y="9042"/>
                  </a:lnTo>
                  <a:lnTo>
                    <a:pt x="11884" y="7746"/>
                  </a:lnTo>
                  <a:lnTo>
                    <a:pt x="13959" y="7116"/>
                  </a:lnTo>
                  <a:lnTo>
                    <a:pt x="16939" y="6311"/>
                  </a:lnTo>
                  <a:lnTo>
                    <a:pt x="19199" y="5880"/>
                  </a:lnTo>
                  <a:lnTo>
                    <a:pt x="25096" y="5880"/>
                  </a:lnTo>
                  <a:lnTo>
                    <a:pt x="25365" y="1847"/>
                  </a:lnTo>
                  <a:lnTo>
                    <a:pt x="21640" y="0"/>
                  </a:lnTo>
                  <a:close/>
                </a:path>
                <a:path w="25400" h="20319">
                  <a:moveTo>
                    <a:pt x="25096" y="5880"/>
                  </a:moveTo>
                  <a:lnTo>
                    <a:pt x="19199" y="5880"/>
                  </a:lnTo>
                  <a:lnTo>
                    <a:pt x="18425" y="7391"/>
                  </a:lnTo>
                  <a:lnTo>
                    <a:pt x="17053" y="9448"/>
                  </a:lnTo>
                  <a:lnTo>
                    <a:pt x="14843" y="11734"/>
                  </a:lnTo>
                  <a:lnTo>
                    <a:pt x="22016" y="11734"/>
                  </a:lnTo>
                  <a:lnTo>
                    <a:pt x="25033" y="6819"/>
                  </a:lnTo>
                  <a:lnTo>
                    <a:pt x="25096" y="588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5066" y="3037839"/>
              <a:ext cx="9501" cy="952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61937" y="3034840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18199" y="0"/>
                  </a:moveTo>
                  <a:lnTo>
                    <a:pt x="11557" y="0"/>
                  </a:lnTo>
                  <a:lnTo>
                    <a:pt x="10680" y="38"/>
                  </a:lnTo>
                  <a:lnTo>
                    <a:pt x="3733" y="1003"/>
                  </a:lnTo>
                  <a:lnTo>
                    <a:pt x="1257" y="546"/>
                  </a:lnTo>
                  <a:lnTo>
                    <a:pt x="0" y="14274"/>
                  </a:lnTo>
                  <a:lnTo>
                    <a:pt x="1054" y="15417"/>
                  </a:lnTo>
                  <a:lnTo>
                    <a:pt x="4940" y="15417"/>
                  </a:lnTo>
                  <a:lnTo>
                    <a:pt x="6248" y="15341"/>
                  </a:lnTo>
                  <a:lnTo>
                    <a:pt x="15405" y="8394"/>
                  </a:lnTo>
                  <a:lnTo>
                    <a:pt x="18199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60266" y="2975215"/>
              <a:ext cx="45796" cy="4283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57822" y="2972365"/>
              <a:ext cx="52705" cy="48895"/>
            </a:xfrm>
            <a:custGeom>
              <a:avLst/>
              <a:gdLst/>
              <a:ahLst/>
              <a:cxnLst/>
              <a:rect l="l" t="t" r="r" b="b"/>
              <a:pathLst>
                <a:path w="52704" h="48894">
                  <a:moveTo>
                    <a:pt x="37219" y="0"/>
                  </a:moveTo>
                  <a:lnTo>
                    <a:pt x="28138" y="0"/>
                  </a:lnTo>
                  <a:lnTo>
                    <a:pt x="25738" y="533"/>
                  </a:lnTo>
                  <a:lnTo>
                    <a:pt x="12962" y="7162"/>
                  </a:lnTo>
                  <a:lnTo>
                    <a:pt x="1201" y="7912"/>
                  </a:lnTo>
                  <a:lnTo>
                    <a:pt x="256" y="11480"/>
                  </a:lnTo>
                  <a:lnTo>
                    <a:pt x="0" y="12549"/>
                  </a:lnTo>
                  <a:lnTo>
                    <a:pt x="4946" y="23147"/>
                  </a:lnTo>
                  <a:lnTo>
                    <a:pt x="13823" y="36060"/>
                  </a:lnTo>
                  <a:lnTo>
                    <a:pt x="24341" y="47498"/>
                  </a:lnTo>
                  <a:lnTo>
                    <a:pt x="25141" y="48221"/>
                  </a:lnTo>
                  <a:lnTo>
                    <a:pt x="26055" y="48539"/>
                  </a:lnTo>
                  <a:lnTo>
                    <a:pt x="27084" y="48539"/>
                  </a:lnTo>
                  <a:lnTo>
                    <a:pt x="32008" y="46739"/>
                  </a:lnTo>
                  <a:lnTo>
                    <a:pt x="36978" y="42710"/>
                  </a:lnTo>
                  <a:lnTo>
                    <a:pt x="27554" y="42710"/>
                  </a:lnTo>
                  <a:lnTo>
                    <a:pt x="20659" y="35409"/>
                  </a:lnTo>
                  <a:lnTo>
                    <a:pt x="14451" y="27282"/>
                  </a:lnTo>
                  <a:lnTo>
                    <a:pt x="9466" y="19503"/>
                  </a:lnTo>
                  <a:lnTo>
                    <a:pt x="6243" y="13246"/>
                  </a:lnTo>
                  <a:lnTo>
                    <a:pt x="11539" y="12700"/>
                  </a:lnTo>
                  <a:lnTo>
                    <a:pt x="17064" y="11480"/>
                  </a:lnTo>
                  <a:lnTo>
                    <a:pt x="27401" y="6121"/>
                  </a:lnTo>
                  <a:lnTo>
                    <a:pt x="28900" y="5715"/>
                  </a:lnTo>
                  <a:lnTo>
                    <a:pt x="48190" y="5715"/>
                  </a:lnTo>
                  <a:lnTo>
                    <a:pt x="43340" y="4533"/>
                  </a:lnTo>
                  <a:lnTo>
                    <a:pt x="37219" y="0"/>
                  </a:lnTo>
                  <a:close/>
                </a:path>
                <a:path w="52704" h="48894">
                  <a:moveTo>
                    <a:pt x="48190" y="5715"/>
                  </a:moveTo>
                  <a:lnTo>
                    <a:pt x="33231" y="5715"/>
                  </a:lnTo>
                  <a:lnTo>
                    <a:pt x="43137" y="9779"/>
                  </a:lnTo>
                  <a:lnTo>
                    <a:pt x="44889" y="10414"/>
                  </a:lnTo>
                  <a:lnTo>
                    <a:pt x="44530" y="12549"/>
                  </a:lnTo>
                  <a:lnTo>
                    <a:pt x="44445" y="13055"/>
                  </a:lnTo>
                  <a:lnTo>
                    <a:pt x="44331" y="18275"/>
                  </a:lnTo>
                  <a:lnTo>
                    <a:pt x="44242" y="22250"/>
                  </a:lnTo>
                  <a:lnTo>
                    <a:pt x="44153" y="26365"/>
                  </a:lnTo>
                  <a:lnTo>
                    <a:pt x="34729" y="37401"/>
                  </a:lnTo>
                  <a:lnTo>
                    <a:pt x="29941" y="41935"/>
                  </a:lnTo>
                  <a:lnTo>
                    <a:pt x="27554" y="42710"/>
                  </a:lnTo>
                  <a:lnTo>
                    <a:pt x="36978" y="42710"/>
                  </a:lnTo>
                  <a:lnTo>
                    <a:pt x="50344" y="12549"/>
                  </a:lnTo>
                  <a:lnTo>
                    <a:pt x="52154" y="6680"/>
                  </a:lnTo>
                  <a:lnTo>
                    <a:pt x="48190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07878" y="2917304"/>
              <a:ext cx="15201" cy="1360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104782" y="2914317"/>
              <a:ext cx="21590" cy="19685"/>
            </a:xfrm>
            <a:custGeom>
              <a:avLst/>
              <a:gdLst/>
              <a:ahLst/>
              <a:cxnLst/>
              <a:rect l="l" t="t" r="r" b="b"/>
              <a:pathLst>
                <a:path w="21589" h="19685">
                  <a:moveTo>
                    <a:pt x="9842" y="0"/>
                  </a:moveTo>
                  <a:lnTo>
                    <a:pt x="4546" y="0"/>
                  </a:lnTo>
                  <a:lnTo>
                    <a:pt x="0" y="2882"/>
                  </a:lnTo>
                  <a:lnTo>
                    <a:pt x="9651" y="19443"/>
                  </a:lnTo>
                  <a:lnTo>
                    <a:pt x="15582" y="19443"/>
                  </a:lnTo>
                  <a:lnTo>
                    <a:pt x="19405" y="16421"/>
                  </a:lnTo>
                  <a:lnTo>
                    <a:pt x="19949" y="13728"/>
                  </a:lnTo>
                  <a:lnTo>
                    <a:pt x="10287" y="13728"/>
                  </a:lnTo>
                  <a:lnTo>
                    <a:pt x="9486" y="13474"/>
                  </a:lnTo>
                  <a:lnTo>
                    <a:pt x="7124" y="11671"/>
                  </a:lnTo>
                  <a:lnTo>
                    <a:pt x="6222" y="9906"/>
                  </a:lnTo>
                  <a:lnTo>
                    <a:pt x="5993" y="7010"/>
                  </a:lnTo>
                  <a:lnTo>
                    <a:pt x="5981" y="6858"/>
                  </a:lnTo>
                  <a:lnTo>
                    <a:pt x="6146" y="6527"/>
                  </a:lnTo>
                  <a:lnTo>
                    <a:pt x="7198" y="5803"/>
                  </a:lnTo>
                  <a:lnTo>
                    <a:pt x="20204" y="5803"/>
                  </a:lnTo>
                  <a:lnTo>
                    <a:pt x="16535" y="2578"/>
                  </a:lnTo>
                  <a:lnTo>
                    <a:pt x="10896" y="190"/>
                  </a:lnTo>
                  <a:lnTo>
                    <a:pt x="9842" y="0"/>
                  </a:lnTo>
                  <a:close/>
                </a:path>
                <a:path w="21589" h="19685">
                  <a:moveTo>
                    <a:pt x="20204" y="5803"/>
                  </a:moveTo>
                  <a:lnTo>
                    <a:pt x="9499" y="5803"/>
                  </a:lnTo>
                  <a:lnTo>
                    <a:pt x="12344" y="7010"/>
                  </a:lnTo>
                  <a:lnTo>
                    <a:pt x="15024" y="9245"/>
                  </a:lnTo>
                  <a:lnTo>
                    <a:pt x="14524" y="11671"/>
                  </a:lnTo>
                  <a:lnTo>
                    <a:pt x="14401" y="12268"/>
                  </a:lnTo>
                  <a:lnTo>
                    <a:pt x="14325" y="12636"/>
                  </a:lnTo>
                  <a:lnTo>
                    <a:pt x="12814" y="13728"/>
                  </a:lnTo>
                  <a:lnTo>
                    <a:pt x="19949" y="13728"/>
                  </a:lnTo>
                  <a:lnTo>
                    <a:pt x="21337" y="7010"/>
                  </a:lnTo>
                  <a:lnTo>
                    <a:pt x="21368" y="6858"/>
                  </a:lnTo>
                  <a:lnTo>
                    <a:pt x="21027" y="6527"/>
                  </a:lnTo>
                  <a:lnTo>
                    <a:pt x="20204" y="580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2700" y="4161218"/>
              <a:ext cx="49707" cy="9611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51285" y="4155878"/>
              <a:ext cx="52705" cy="104775"/>
            </a:xfrm>
            <a:custGeom>
              <a:avLst/>
              <a:gdLst/>
              <a:ahLst/>
              <a:cxnLst/>
              <a:rect l="l" t="t" r="r" b="b"/>
              <a:pathLst>
                <a:path w="52705" h="104775">
                  <a:moveTo>
                    <a:pt x="47890" y="0"/>
                  </a:moveTo>
                  <a:lnTo>
                    <a:pt x="36116" y="5736"/>
                  </a:lnTo>
                  <a:lnTo>
                    <a:pt x="21377" y="9779"/>
                  </a:lnTo>
                  <a:lnTo>
                    <a:pt x="8838" y="13680"/>
                  </a:lnTo>
                  <a:lnTo>
                    <a:pt x="1522" y="19659"/>
                  </a:lnTo>
                  <a:lnTo>
                    <a:pt x="369" y="25552"/>
                  </a:lnTo>
                  <a:lnTo>
                    <a:pt x="0" y="27597"/>
                  </a:lnTo>
                  <a:lnTo>
                    <a:pt x="856" y="35420"/>
                  </a:lnTo>
                  <a:lnTo>
                    <a:pt x="895" y="35774"/>
                  </a:lnTo>
                  <a:lnTo>
                    <a:pt x="16400" y="85725"/>
                  </a:lnTo>
                  <a:lnTo>
                    <a:pt x="29463" y="104317"/>
                  </a:lnTo>
                  <a:lnTo>
                    <a:pt x="30122" y="104317"/>
                  </a:lnTo>
                  <a:lnTo>
                    <a:pt x="37181" y="100473"/>
                  </a:lnTo>
                  <a:lnTo>
                    <a:pt x="39025" y="98361"/>
                  </a:lnTo>
                  <a:lnTo>
                    <a:pt x="30694" y="98361"/>
                  </a:lnTo>
                  <a:lnTo>
                    <a:pt x="26186" y="92062"/>
                  </a:lnTo>
                  <a:lnTo>
                    <a:pt x="20494" y="80960"/>
                  </a:lnTo>
                  <a:lnTo>
                    <a:pt x="14933" y="67009"/>
                  </a:lnTo>
                  <a:lnTo>
                    <a:pt x="10818" y="52158"/>
                  </a:lnTo>
                  <a:lnTo>
                    <a:pt x="10183" y="48971"/>
                  </a:lnTo>
                  <a:lnTo>
                    <a:pt x="4418" y="27597"/>
                  </a:lnTo>
                  <a:lnTo>
                    <a:pt x="7961" y="19050"/>
                  </a:lnTo>
                  <a:lnTo>
                    <a:pt x="36688" y="11785"/>
                  </a:lnTo>
                  <a:lnTo>
                    <a:pt x="41768" y="9779"/>
                  </a:lnTo>
                  <a:lnTo>
                    <a:pt x="47624" y="9779"/>
                  </a:lnTo>
                  <a:lnTo>
                    <a:pt x="47890" y="0"/>
                  </a:lnTo>
                  <a:close/>
                </a:path>
                <a:path w="52705" h="104775">
                  <a:moveTo>
                    <a:pt x="47624" y="9779"/>
                  </a:moveTo>
                  <a:lnTo>
                    <a:pt x="41768" y="9779"/>
                  </a:lnTo>
                  <a:lnTo>
                    <a:pt x="41807" y="13680"/>
                  </a:lnTo>
                  <a:lnTo>
                    <a:pt x="41927" y="25552"/>
                  </a:lnTo>
                  <a:lnTo>
                    <a:pt x="46812" y="69622"/>
                  </a:lnTo>
                  <a:lnTo>
                    <a:pt x="47801" y="72936"/>
                  </a:lnTo>
                  <a:lnTo>
                    <a:pt x="46429" y="78130"/>
                  </a:lnTo>
                  <a:lnTo>
                    <a:pt x="38758" y="91694"/>
                  </a:lnTo>
                  <a:lnTo>
                    <a:pt x="32942" y="97104"/>
                  </a:lnTo>
                  <a:lnTo>
                    <a:pt x="30694" y="98361"/>
                  </a:lnTo>
                  <a:lnTo>
                    <a:pt x="39025" y="98361"/>
                  </a:lnTo>
                  <a:lnTo>
                    <a:pt x="45397" y="91060"/>
                  </a:lnTo>
                  <a:lnTo>
                    <a:pt x="51532" y="79259"/>
                  </a:lnTo>
                  <a:lnTo>
                    <a:pt x="52223" y="69926"/>
                  </a:lnTo>
                  <a:lnTo>
                    <a:pt x="52347" y="68249"/>
                  </a:lnTo>
                  <a:lnTo>
                    <a:pt x="49756" y="54349"/>
                  </a:lnTo>
                  <a:lnTo>
                    <a:pt x="48135" y="35774"/>
                  </a:lnTo>
                  <a:lnTo>
                    <a:pt x="48104" y="35420"/>
                  </a:lnTo>
                  <a:lnTo>
                    <a:pt x="47585" y="19659"/>
                  </a:lnTo>
                  <a:lnTo>
                    <a:pt x="47624" y="9779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3588" y="2753068"/>
              <a:ext cx="98640" cy="991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2732" y="2750247"/>
              <a:ext cx="101132" cy="1050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4259" y="3058299"/>
              <a:ext cx="9347" cy="953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048451" y="3055305"/>
              <a:ext cx="20955" cy="15875"/>
            </a:xfrm>
            <a:custGeom>
              <a:avLst/>
              <a:gdLst/>
              <a:ahLst/>
              <a:cxnLst/>
              <a:rect l="l" t="t" r="r" b="b"/>
              <a:pathLst>
                <a:path w="20954" h="15875">
                  <a:moveTo>
                    <a:pt x="20713" y="0"/>
                  </a:moveTo>
                  <a:lnTo>
                    <a:pt x="14071" y="0"/>
                  </a:lnTo>
                  <a:lnTo>
                    <a:pt x="13195" y="38"/>
                  </a:lnTo>
                  <a:lnTo>
                    <a:pt x="6235" y="1003"/>
                  </a:lnTo>
                  <a:lnTo>
                    <a:pt x="7645" y="6235"/>
                  </a:lnTo>
                  <a:lnTo>
                    <a:pt x="0" y="14706"/>
                  </a:lnTo>
                  <a:lnTo>
                    <a:pt x="1981" y="15494"/>
                  </a:lnTo>
                  <a:lnTo>
                    <a:pt x="6299" y="15494"/>
                  </a:lnTo>
                  <a:lnTo>
                    <a:pt x="8750" y="15328"/>
                  </a:lnTo>
                  <a:lnTo>
                    <a:pt x="17894" y="8382"/>
                  </a:lnTo>
                  <a:lnTo>
                    <a:pt x="20713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3130" y="2340000"/>
              <a:ext cx="98399" cy="1533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69129" y="2340000"/>
              <a:ext cx="105312" cy="1562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1101" y="7521313"/>
              <a:ext cx="521205" cy="8613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43053" y="7550950"/>
              <a:ext cx="40227" cy="4869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40041" y="7548092"/>
              <a:ext cx="46990" cy="54610"/>
            </a:xfrm>
            <a:custGeom>
              <a:avLst/>
              <a:gdLst/>
              <a:ahLst/>
              <a:cxnLst/>
              <a:rect l="l" t="t" r="r" b="b"/>
              <a:pathLst>
                <a:path w="46989" h="54609">
                  <a:moveTo>
                    <a:pt x="10375" y="0"/>
                  </a:moveTo>
                  <a:lnTo>
                    <a:pt x="9194" y="0"/>
                  </a:lnTo>
                  <a:lnTo>
                    <a:pt x="3019" y="4289"/>
                  </a:lnTo>
                  <a:lnTo>
                    <a:pt x="0" y="14986"/>
                  </a:lnTo>
                  <a:lnTo>
                    <a:pt x="1561" y="28835"/>
                  </a:lnTo>
                  <a:lnTo>
                    <a:pt x="9131" y="42583"/>
                  </a:lnTo>
                  <a:lnTo>
                    <a:pt x="13957" y="48082"/>
                  </a:lnTo>
                  <a:lnTo>
                    <a:pt x="18300" y="54406"/>
                  </a:lnTo>
                  <a:lnTo>
                    <a:pt x="26276" y="54406"/>
                  </a:lnTo>
                  <a:lnTo>
                    <a:pt x="27711" y="54140"/>
                  </a:lnTo>
                  <a:lnTo>
                    <a:pt x="38480" y="50215"/>
                  </a:lnTo>
                  <a:lnTo>
                    <a:pt x="40082" y="48691"/>
                  </a:lnTo>
                  <a:lnTo>
                    <a:pt x="22034" y="48691"/>
                  </a:lnTo>
                  <a:lnTo>
                    <a:pt x="19405" y="45808"/>
                  </a:lnTo>
                  <a:lnTo>
                    <a:pt x="5650" y="16992"/>
                  </a:lnTo>
                  <a:lnTo>
                    <a:pt x="6438" y="10934"/>
                  </a:lnTo>
                  <a:lnTo>
                    <a:pt x="7416" y="7264"/>
                  </a:lnTo>
                  <a:lnTo>
                    <a:pt x="8826" y="5943"/>
                  </a:lnTo>
                  <a:lnTo>
                    <a:pt x="22194" y="5943"/>
                  </a:lnTo>
                  <a:lnTo>
                    <a:pt x="12903" y="1206"/>
                  </a:lnTo>
                  <a:lnTo>
                    <a:pt x="11620" y="381"/>
                  </a:lnTo>
                  <a:lnTo>
                    <a:pt x="10375" y="0"/>
                  </a:lnTo>
                  <a:close/>
                </a:path>
                <a:path w="46989" h="54609">
                  <a:moveTo>
                    <a:pt x="22194" y="5943"/>
                  </a:moveTo>
                  <a:lnTo>
                    <a:pt x="9697" y="5943"/>
                  </a:lnTo>
                  <a:lnTo>
                    <a:pt x="14719" y="9144"/>
                  </a:lnTo>
                  <a:lnTo>
                    <a:pt x="34023" y="16992"/>
                  </a:lnTo>
                  <a:lnTo>
                    <a:pt x="35636" y="18427"/>
                  </a:lnTo>
                  <a:lnTo>
                    <a:pt x="34950" y="23672"/>
                  </a:lnTo>
                  <a:lnTo>
                    <a:pt x="40322" y="36550"/>
                  </a:lnTo>
                  <a:lnTo>
                    <a:pt x="39916" y="40182"/>
                  </a:lnTo>
                  <a:lnTo>
                    <a:pt x="35280" y="45300"/>
                  </a:lnTo>
                  <a:lnTo>
                    <a:pt x="26441" y="48526"/>
                  </a:lnTo>
                  <a:lnTo>
                    <a:pt x="25653" y="48691"/>
                  </a:lnTo>
                  <a:lnTo>
                    <a:pt x="40082" y="48691"/>
                  </a:lnTo>
                  <a:lnTo>
                    <a:pt x="45275" y="43751"/>
                  </a:lnTo>
                  <a:lnTo>
                    <a:pt x="46507" y="32689"/>
                  </a:lnTo>
                  <a:lnTo>
                    <a:pt x="40068" y="25768"/>
                  </a:lnTo>
                  <a:lnTo>
                    <a:pt x="41389" y="18630"/>
                  </a:lnTo>
                  <a:lnTo>
                    <a:pt x="39181" y="13974"/>
                  </a:lnTo>
                  <a:lnTo>
                    <a:pt x="32108" y="10094"/>
                  </a:lnTo>
                  <a:lnTo>
                    <a:pt x="22554" y="6127"/>
                  </a:lnTo>
                  <a:lnTo>
                    <a:pt x="22194" y="594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55315" y="7726960"/>
              <a:ext cx="14122" cy="3820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852031" y="7724131"/>
              <a:ext cx="22225" cy="44450"/>
            </a:xfrm>
            <a:custGeom>
              <a:avLst/>
              <a:gdLst/>
              <a:ahLst/>
              <a:cxnLst/>
              <a:rect l="l" t="t" r="r" b="b"/>
              <a:pathLst>
                <a:path w="22225" h="44450">
                  <a:moveTo>
                    <a:pt x="10261" y="0"/>
                  </a:moveTo>
                  <a:lnTo>
                    <a:pt x="7950" y="0"/>
                  </a:lnTo>
                  <a:lnTo>
                    <a:pt x="7353" y="203"/>
                  </a:lnTo>
                  <a:lnTo>
                    <a:pt x="6819" y="711"/>
                  </a:lnTo>
                  <a:lnTo>
                    <a:pt x="4648" y="2679"/>
                  </a:lnTo>
                  <a:lnTo>
                    <a:pt x="1135" y="8597"/>
                  </a:lnTo>
                  <a:lnTo>
                    <a:pt x="1188" y="12700"/>
                  </a:lnTo>
                  <a:lnTo>
                    <a:pt x="1343" y="15062"/>
                  </a:lnTo>
                  <a:lnTo>
                    <a:pt x="1466" y="16929"/>
                  </a:lnTo>
                  <a:lnTo>
                    <a:pt x="1690" y="21005"/>
                  </a:lnTo>
                  <a:lnTo>
                    <a:pt x="78" y="33223"/>
                  </a:lnTo>
                  <a:lnTo>
                    <a:pt x="0" y="33820"/>
                  </a:lnTo>
                  <a:lnTo>
                    <a:pt x="6464" y="43878"/>
                  </a:lnTo>
                  <a:lnTo>
                    <a:pt x="14020" y="43878"/>
                  </a:lnTo>
                  <a:lnTo>
                    <a:pt x="15214" y="43535"/>
                  </a:lnTo>
                  <a:lnTo>
                    <a:pt x="18529" y="41211"/>
                  </a:lnTo>
                  <a:lnTo>
                    <a:pt x="15659" y="39039"/>
                  </a:lnTo>
                  <a:lnTo>
                    <a:pt x="16654" y="37096"/>
                  </a:lnTo>
                  <a:lnTo>
                    <a:pt x="10883" y="37096"/>
                  </a:lnTo>
                  <a:lnTo>
                    <a:pt x="10502" y="36791"/>
                  </a:lnTo>
                  <a:lnTo>
                    <a:pt x="10083" y="36398"/>
                  </a:lnTo>
                  <a:lnTo>
                    <a:pt x="7327" y="33223"/>
                  </a:lnTo>
                  <a:lnTo>
                    <a:pt x="6286" y="29933"/>
                  </a:lnTo>
                  <a:lnTo>
                    <a:pt x="7442" y="21005"/>
                  </a:lnTo>
                  <a:lnTo>
                    <a:pt x="6896" y="12700"/>
                  </a:lnTo>
                  <a:lnTo>
                    <a:pt x="6857" y="11785"/>
                  </a:lnTo>
                  <a:lnTo>
                    <a:pt x="7396" y="10274"/>
                  </a:lnTo>
                  <a:lnTo>
                    <a:pt x="7442" y="10147"/>
                  </a:lnTo>
                  <a:lnTo>
                    <a:pt x="8242" y="8597"/>
                  </a:lnTo>
                  <a:lnTo>
                    <a:pt x="15446" y="8597"/>
                  </a:lnTo>
                  <a:lnTo>
                    <a:pt x="12103" y="5003"/>
                  </a:lnTo>
                  <a:lnTo>
                    <a:pt x="11988" y="3162"/>
                  </a:lnTo>
                  <a:lnTo>
                    <a:pt x="11899" y="1790"/>
                  </a:lnTo>
                  <a:lnTo>
                    <a:pt x="10261" y="0"/>
                  </a:lnTo>
                  <a:close/>
                </a:path>
                <a:path w="22225" h="44450">
                  <a:moveTo>
                    <a:pt x="15446" y="8597"/>
                  </a:moveTo>
                  <a:lnTo>
                    <a:pt x="8242" y="8597"/>
                  </a:lnTo>
                  <a:lnTo>
                    <a:pt x="9740" y="11061"/>
                  </a:lnTo>
                  <a:lnTo>
                    <a:pt x="10090" y="11785"/>
                  </a:lnTo>
                  <a:lnTo>
                    <a:pt x="8864" y="16929"/>
                  </a:lnTo>
                  <a:lnTo>
                    <a:pt x="11341" y="25450"/>
                  </a:lnTo>
                  <a:lnTo>
                    <a:pt x="14047" y="29273"/>
                  </a:lnTo>
                  <a:lnTo>
                    <a:pt x="14173" y="29451"/>
                  </a:lnTo>
                  <a:lnTo>
                    <a:pt x="13830" y="30441"/>
                  </a:lnTo>
                  <a:lnTo>
                    <a:pt x="12001" y="33655"/>
                  </a:lnTo>
                  <a:lnTo>
                    <a:pt x="11226" y="35128"/>
                  </a:lnTo>
                  <a:lnTo>
                    <a:pt x="10985" y="36156"/>
                  </a:lnTo>
                  <a:lnTo>
                    <a:pt x="10883" y="37096"/>
                  </a:lnTo>
                  <a:lnTo>
                    <a:pt x="16654" y="37096"/>
                  </a:lnTo>
                  <a:lnTo>
                    <a:pt x="18084" y="34302"/>
                  </a:lnTo>
                  <a:lnTo>
                    <a:pt x="21502" y="29451"/>
                  </a:lnTo>
                  <a:lnTo>
                    <a:pt x="21628" y="29273"/>
                  </a:lnTo>
                  <a:lnTo>
                    <a:pt x="19202" y="26619"/>
                  </a:lnTo>
                  <a:lnTo>
                    <a:pt x="16751" y="24015"/>
                  </a:lnTo>
                  <a:lnTo>
                    <a:pt x="14579" y="15062"/>
                  </a:lnTo>
                  <a:lnTo>
                    <a:pt x="17005" y="10274"/>
                  </a:lnTo>
                  <a:lnTo>
                    <a:pt x="15446" y="859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30728" y="7820545"/>
              <a:ext cx="16433" cy="2260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826528" y="7817580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30" h="28575">
                  <a:moveTo>
                    <a:pt x="10756" y="0"/>
                  </a:moveTo>
                  <a:lnTo>
                    <a:pt x="6388" y="0"/>
                  </a:lnTo>
                  <a:lnTo>
                    <a:pt x="5321" y="165"/>
                  </a:lnTo>
                  <a:lnTo>
                    <a:pt x="762" y="3111"/>
                  </a:lnTo>
                  <a:lnTo>
                    <a:pt x="3111" y="12623"/>
                  </a:lnTo>
                  <a:lnTo>
                    <a:pt x="0" y="21145"/>
                  </a:lnTo>
                  <a:lnTo>
                    <a:pt x="8064" y="28130"/>
                  </a:lnTo>
                  <a:lnTo>
                    <a:pt x="10935" y="28447"/>
                  </a:lnTo>
                  <a:lnTo>
                    <a:pt x="13804" y="28447"/>
                  </a:lnTo>
                  <a:lnTo>
                    <a:pt x="17805" y="23342"/>
                  </a:lnTo>
                  <a:lnTo>
                    <a:pt x="17963" y="22174"/>
                  </a:lnTo>
                  <a:lnTo>
                    <a:pt x="10896" y="22174"/>
                  </a:lnTo>
                  <a:lnTo>
                    <a:pt x="9496" y="21145"/>
                  </a:lnTo>
                  <a:lnTo>
                    <a:pt x="7670" y="19265"/>
                  </a:lnTo>
                  <a:lnTo>
                    <a:pt x="7202" y="18211"/>
                  </a:lnTo>
                  <a:lnTo>
                    <a:pt x="7861" y="15722"/>
                  </a:lnTo>
                  <a:lnTo>
                    <a:pt x="7937" y="6997"/>
                  </a:lnTo>
                  <a:lnTo>
                    <a:pt x="8003" y="6578"/>
                  </a:lnTo>
                  <a:lnTo>
                    <a:pt x="8124" y="5816"/>
                  </a:lnTo>
                  <a:lnTo>
                    <a:pt x="23782" y="5816"/>
                  </a:lnTo>
                  <a:lnTo>
                    <a:pt x="23952" y="4978"/>
                  </a:lnTo>
                  <a:lnTo>
                    <a:pt x="20675" y="3784"/>
                  </a:lnTo>
                  <a:lnTo>
                    <a:pt x="15049" y="965"/>
                  </a:lnTo>
                  <a:lnTo>
                    <a:pt x="10756" y="0"/>
                  </a:lnTo>
                  <a:close/>
                </a:path>
                <a:path w="24130" h="28575">
                  <a:moveTo>
                    <a:pt x="23782" y="5816"/>
                  </a:moveTo>
                  <a:lnTo>
                    <a:pt x="10426" y="5816"/>
                  </a:lnTo>
                  <a:lnTo>
                    <a:pt x="13474" y="6578"/>
                  </a:lnTo>
                  <a:lnTo>
                    <a:pt x="15506" y="7594"/>
                  </a:lnTo>
                  <a:lnTo>
                    <a:pt x="16078" y="7861"/>
                  </a:lnTo>
                  <a:lnTo>
                    <a:pt x="16903" y="8293"/>
                  </a:lnTo>
                  <a:lnTo>
                    <a:pt x="17373" y="8572"/>
                  </a:lnTo>
                  <a:lnTo>
                    <a:pt x="16891" y="11061"/>
                  </a:lnTo>
                  <a:lnTo>
                    <a:pt x="12725" y="18211"/>
                  </a:lnTo>
                  <a:lnTo>
                    <a:pt x="12604" y="19265"/>
                  </a:lnTo>
                  <a:lnTo>
                    <a:pt x="12534" y="19875"/>
                  </a:lnTo>
                  <a:lnTo>
                    <a:pt x="12331" y="20472"/>
                  </a:lnTo>
                  <a:lnTo>
                    <a:pt x="11582" y="21475"/>
                  </a:lnTo>
                  <a:lnTo>
                    <a:pt x="10896" y="22174"/>
                  </a:lnTo>
                  <a:lnTo>
                    <a:pt x="17963" y="22174"/>
                  </a:lnTo>
                  <a:lnTo>
                    <a:pt x="18057" y="21475"/>
                  </a:lnTo>
                  <a:lnTo>
                    <a:pt x="18101" y="21145"/>
                  </a:lnTo>
                  <a:lnTo>
                    <a:pt x="18192" y="20472"/>
                  </a:lnTo>
                  <a:lnTo>
                    <a:pt x="18273" y="19875"/>
                  </a:lnTo>
                  <a:lnTo>
                    <a:pt x="18355" y="19265"/>
                  </a:lnTo>
                  <a:lnTo>
                    <a:pt x="18427" y="18732"/>
                  </a:lnTo>
                  <a:lnTo>
                    <a:pt x="21869" y="15290"/>
                  </a:lnTo>
                  <a:lnTo>
                    <a:pt x="23782" y="581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76727" y="7832775"/>
              <a:ext cx="27787" cy="327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973744" y="7829978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4" h="38734">
                  <a:moveTo>
                    <a:pt x="17856" y="0"/>
                  </a:moveTo>
                  <a:lnTo>
                    <a:pt x="8674" y="0"/>
                  </a:lnTo>
                  <a:lnTo>
                    <a:pt x="152" y="8572"/>
                  </a:lnTo>
                  <a:lnTo>
                    <a:pt x="1371" y="13944"/>
                  </a:lnTo>
                  <a:lnTo>
                    <a:pt x="0" y="27914"/>
                  </a:lnTo>
                  <a:lnTo>
                    <a:pt x="62" y="28879"/>
                  </a:lnTo>
                  <a:lnTo>
                    <a:pt x="166" y="30492"/>
                  </a:lnTo>
                  <a:lnTo>
                    <a:pt x="229" y="31470"/>
                  </a:lnTo>
                  <a:lnTo>
                    <a:pt x="347" y="33299"/>
                  </a:lnTo>
                  <a:lnTo>
                    <a:pt x="469" y="35204"/>
                  </a:lnTo>
                  <a:lnTo>
                    <a:pt x="7594" y="38379"/>
                  </a:lnTo>
                  <a:lnTo>
                    <a:pt x="11087" y="38379"/>
                  </a:lnTo>
                  <a:lnTo>
                    <a:pt x="14363" y="38176"/>
                  </a:lnTo>
                  <a:lnTo>
                    <a:pt x="26377" y="33299"/>
                  </a:lnTo>
                  <a:lnTo>
                    <a:pt x="26986" y="32664"/>
                  </a:lnTo>
                  <a:lnTo>
                    <a:pt x="9857" y="32664"/>
                  </a:lnTo>
                  <a:lnTo>
                    <a:pt x="6985" y="31470"/>
                  </a:lnTo>
                  <a:lnTo>
                    <a:pt x="5918" y="30492"/>
                  </a:lnTo>
                  <a:lnTo>
                    <a:pt x="5973" y="27914"/>
                  </a:lnTo>
                  <a:lnTo>
                    <a:pt x="6553" y="17754"/>
                  </a:lnTo>
                  <a:lnTo>
                    <a:pt x="6707" y="14617"/>
                  </a:lnTo>
                  <a:lnTo>
                    <a:pt x="6739" y="13944"/>
                  </a:lnTo>
                  <a:lnTo>
                    <a:pt x="6577" y="11734"/>
                  </a:lnTo>
                  <a:lnTo>
                    <a:pt x="6565" y="11582"/>
                  </a:lnTo>
                  <a:lnTo>
                    <a:pt x="7962" y="9639"/>
                  </a:lnTo>
                  <a:lnTo>
                    <a:pt x="12599" y="5715"/>
                  </a:lnTo>
                  <a:lnTo>
                    <a:pt x="31000" y="5715"/>
                  </a:lnTo>
                  <a:lnTo>
                    <a:pt x="26123" y="914"/>
                  </a:lnTo>
                  <a:lnTo>
                    <a:pt x="17856" y="0"/>
                  </a:lnTo>
                  <a:close/>
                </a:path>
                <a:path w="36194" h="38734">
                  <a:moveTo>
                    <a:pt x="31000" y="5715"/>
                  </a:moveTo>
                  <a:lnTo>
                    <a:pt x="17575" y="5715"/>
                  </a:lnTo>
                  <a:lnTo>
                    <a:pt x="21120" y="6096"/>
                  </a:lnTo>
                  <a:lnTo>
                    <a:pt x="25260" y="7899"/>
                  </a:lnTo>
                  <a:lnTo>
                    <a:pt x="25184" y="14617"/>
                  </a:lnTo>
                  <a:lnTo>
                    <a:pt x="27664" y="23482"/>
                  </a:lnTo>
                  <a:lnTo>
                    <a:pt x="27546" y="23825"/>
                  </a:lnTo>
                  <a:lnTo>
                    <a:pt x="23279" y="28270"/>
                  </a:lnTo>
                  <a:lnTo>
                    <a:pt x="12992" y="32410"/>
                  </a:lnTo>
                  <a:lnTo>
                    <a:pt x="10909" y="32664"/>
                  </a:lnTo>
                  <a:lnTo>
                    <a:pt x="26986" y="32664"/>
                  </a:lnTo>
                  <a:lnTo>
                    <a:pt x="35788" y="23482"/>
                  </a:lnTo>
                  <a:lnTo>
                    <a:pt x="30861" y="17754"/>
                  </a:lnTo>
                  <a:lnTo>
                    <a:pt x="30977" y="7899"/>
                  </a:lnTo>
                  <a:lnTo>
                    <a:pt x="31000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34131" y="7939367"/>
              <a:ext cx="17215" cy="1737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031147" y="7936626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4" h="23495">
                  <a:moveTo>
                    <a:pt x="13500" y="0"/>
                  </a:moveTo>
                  <a:lnTo>
                    <a:pt x="6718" y="0"/>
                  </a:lnTo>
                  <a:lnTo>
                    <a:pt x="0" y="10045"/>
                  </a:lnTo>
                  <a:lnTo>
                    <a:pt x="63" y="11518"/>
                  </a:lnTo>
                  <a:lnTo>
                    <a:pt x="162" y="13779"/>
                  </a:lnTo>
                  <a:lnTo>
                    <a:pt x="222" y="15163"/>
                  </a:lnTo>
                  <a:lnTo>
                    <a:pt x="317" y="17360"/>
                  </a:lnTo>
                  <a:lnTo>
                    <a:pt x="2565" y="20751"/>
                  </a:lnTo>
                  <a:lnTo>
                    <a:pt x="6743" y="22631"/>
                  </a:lnTo>
                  <a:lnTo>
                    <a:pt x="8674" y="22974"/>
                  </a:lnTo>
                  <a:lnTo>
                    <a:pt x="14427" y="22974"/>
                  </a:lnTo>
                  <a:lnTo>
                    <a:pt x="18478" y="21894"/>
                  </a:lnTo>
                  <a:lnTo>
                    <a:pt x="24599" y="18364"/>
                  </a:lnTo>
                  <a:lnTo>
                    <a:pt x="24469" y="17360"/>
                  </a:lnTo>
                  <a:lnTo>
                    <a:pt x="9982" y="17360"/>
                  </a:lnTo>
                  <a:lnTo>
                    <a:pt x="8267" y="17056"/>
                  </a:lnTo>
                  <a:lnTo>
                    <a:pt x="7061" y="16497"/>
                  </a:lnTo>
                  <a:lnTo>
                    <a:pt x="5930" y="15163"/>
                  </a:lnTo>
                  <a:lnTo>
                    <a:pt x="5829" y="13779"/>
                  </a:lnTo>
                  <a:lnTo>
                    <a:pt x="6248" y="11518"/>
                  </a:lnTo>
                  <a:lnTo>
                    <a:pt x="10388" y="6172"/>
                  </a:lnTo>
                  <a:lnTo>
                    <a:pt x="12458" y="5638"/>
                  </a:lnTo>
                  <a:lnTo>
                    <a:pt x="22941" y="5638"/>
                  </a:lnTo>
                  <a:lnTo>
                    <a:pt x="22466" y="1993"/>
                  </a:lnTo>
                  <a:lnTo>
                    <a:pt x="13500" y="0"/>
                  </a:lnTo>
                  <a:close/>
                </a:path>
                <a:path w="24764" h="23495">
                  <a:moveTo>
                    <a:pt x="22941" y="5638"/>
                  </a:moveTo>
                  <a:lnTo>
                    <a:pt x="12458" y="5638"/>
                  </a:lnTo>
                  <a:lnTo>
                    <a:pt x="13589" y="5981"/>
                  </a:lnTo>
                  <a:lnTo>
                    <a:pt x="14490" y="7175"/>
                  </a:lnTo>
                  <a:lnTo>
                    <a:pt x="15074" y="8140"/>
                  </a:lnTo>
                  <a:lnTo>
                    <a:pt x="16624" y="10794"/>
                  </a:lnTo>
                  <a:lnTo>
                    <a:pt x="17089" y="13779"/>
                  </a:lnTo>
                  <a:lnTo>
                    <a:pt x="17132" y="15938"/>
                  </a:lnTo>
                  <a:lnTo>
                    <a:pt x="15163" y="16763"/>
                  </a:lnTo>
                  <a:lnTo>
                    <a:pt x="12362" y="17360"/>
                  </a:lnTo>
                  <a:lnTo>
                    <a:pt x="24469" y="17360"/>
                  </a:lnTo>
                  <a:lnTo>
                    <a:pt x="23010" y="6172"/>
                  </a:lnTo>
                  <a:lnTo>
                    <a:pt x="22941" y="5638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83979" y="8255837"/>
              <a:ext cx="45275" cy="3262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180732" y="8252979"/>
              <a:ext cx="52069" cy="40640"/>
            </a:xfrm>
            <a:custGeom>
              <a:avLst/>
              <a:gdLst/>
              <a:ahLst/>
              <a:cxnLst/>
              <a:rect l="l" t="t" r="r" b="b"/>
              <a:pathLst>
                <a:path w="52069" h="40640">
                  <a:moveTo>
                    <a:pt x="45817" y="37566"/>
                  </a:moveTo>
                  <a:lnTo>
                    <a:pt x="35420" y="37566"/>
                  </a:lnTo>
                  <a:lnTo>
                    <a:pt x="42138" y="37871"/>
                  </a:lnTo>
                  <a:lnTo>
                    <a:pt x="44716" y="40309"/>
                  </a:lnTo>
                  <a:lnTo>
                    <a:pt x="46209" y="40309"/>
                  </a:lnTo>
                  <a:lnTo>
                    <a:pt x="47663" y="40043"/>
                  </a:lnTo>
                  <a:lnTo>
                    <a:pt x="45817" y="37566"/>
                  </a:lnTo>
                  <a:close/>
                </a:path>
                <a:path w="52069" h="40640">
                  <a:moveTo>
                    <a:pt x="11671" y="0"/>
                  </a:moveTo>
                  <a:lnTo>
                    <a:pt x="6654" y="0"/>
                  </a:lnTo>
                  <a:lnTo>
                    <a:pt x="3886" y="1003"/>
                  </a:lnTo>
                  <a:lnTo>
                    <a:pt x="2032" y="2565"/>
                  </a:lnTo>
                  <a:lnTo>
                    <a:pt x="0" y="4241"/>
                  </a:lnTo>
                  <a:lnTo>
                    <a:pt x="15595" y="21056"/>
                  </a:lnTo>
                  <a:lnTo>
                    <a:pt x="20635" y="26200"/>
                  </a:lnTo>
                  <a:lnTo>
                    <a:pt x="20501" y="26200"/>
                  </a:lnTo>
                  <a:lnTo>
                    <a:pt x="18910" y="34416"/>
                  </a:lnTo>
                  <a:lnTo>
                    <a:pt x="33108" y="37871"/>
                  </a:lnTo>
                  <a:lnTo>
                    <a:pt x="35420" y="37566"/>
                  </a:lnTo>
                  <a:lnTo>
                    <a:pt x="45817" y="37566"/>
                  </a:lnTo>
                  <a:lnTo>
                    <a:pt x="44615" y="35953"/>
                  </a:lnTo>
                  <a:lnTo>
                    <a:pt x="45200" y="32029"/>
                  </a:lnTo>
                  <a:lnTo>
                    <a:pt x="33269" y="32029"/>
                  </a:lnTo>
                  <a:lnTo>
                    <a:pt x="26593" y="30391"/>
                  </a:lnTo>
                  <a:lnTo>
                    <a:pt x="23749" y="21208"/>
                  </a:lnTo>
                  <a:lnTo>
                    <a:pt x="22145" y="19557"/>
                  </a:lnTo>
                  <a:lnTo>
                    <a:pt x="19799" y="17195"/>
                  </a:lnTo>
                  <a:lnTo>
                    <a:pt x="8826" y="13881"/>
                  </a:lnTo>
                  <a:lnTo>
                    <a:pt x="7848" y="13474"/>
                  </a:lnTo>
                  <a:lnTo>
                    <a:pt x="6654" y="11290"/>
                  </a:lnTo>
                  <a:lnTo>
                    <a:pt x="6337" y="8051"/>
                  </a:lnTo>
                  <a:lnTo>
                    <a:pt x="6437" y="7137"/>
                  </a:lnTo>
                  <a:lnTo>
                    <a:pt x="6515" y="6426"/>
                  </a:lnTo>
                  <a:lnTo>
                    <a:pt x="7277" y="6032"/>
                  </a:lnTo>
                  <a:lnTo>
                    <a:pt x="8331" y="5714"/>
                  </a:lnTo>
                  <a:lnTo>
                    <a:pt x="21444" y="5714"/>
                  </a:lnTo>
                  <a:lnTo>
                    <a:pt x="20269" y="4762"/>
                  </a:lnTo>
                  <a:lnTo>
                    <a:pt x="15773" y="1790"/>
                  </a:lnTo>
                  <a:lnTo>
                    <a:pt x="13830" y="533"/>
                  </a:lnTo>
                  <a:lnTo>
                    <a:pt x="11671" y="0"/>
                  </a:lnTo>
                  <a:close/>
                </a:path>
                <a:path w="52069" h="40640">
                  <a:moveTo>
                    <a:pt x="21444" y="5714"/>
                  </a:moveTo>
                  <a:lnTo>
                    <a:pt x="10350" y="5714"/>
                  </a:lnTo>
                  <a:lnTo>
                    <a:pt x="11544" y="5867"/>
                  </a:lnTo>
                  <a:lnTo>
                    <a:pt x="13487" y="7137"/>
                  </a:lnTo>
                  <a:lnTo>
                    <a:pt x="23007" y="13881"/>
                  </a:lnTo>
                  <a:lnTo>
                    <a:pt x="29286" y="18008"/>
                  </a:lnTo>
                  <a:lnTo>
                    <a:pt x="40416" y="18008"/>
                  </a:lnTo>
                  <a:lnTo>
                    <a:pt x="40830" y="18707"/>
                  </a:lnTo>
                  <a:lnTo>
                    <a:pt x="44208" y="23723"/>
                  </a:lnTo>
                  <a:lnTo>
                    <a:pt x="44970" y="25196"/>
                  </a:lnTo>
                  <a:lnTo>
                    <a:pt x="43040" y="26200"/>
                  </a:lnTo>
                  <a:lnTo>
                    <a:pt x="40132" y="28079"/>
                  </a:lnTo>
                  <a:lnTo>
                    <a:pt x="39433" y="32029"/>
                  </a:lnTo>
                  <a:lnTo>
                    <a:pt x="45200" y="32029"/>
                  </a:lnTo>
                  <a:lnTo>
                    <a:pt x="45455" y="30391"/>
                  </a:lnTo>
                  <a:lnTo>
                    <a:pt x="45554" y="29756"/>
                  </a:lnTo>
                  <a:lnTo>
                    <a:pt x="50879" y="29756"/>
                  </a:lnTo>
                  <a:lnTo>
                    <a:pt x="51535" y="23723"/>
                  </a:lnTo>
                  <a:lnTo>
                    <a:pt x="51587" y="23228"/>
                  </a:lnTo>
                  <a:lnTo>
                    <a:pt x="46603" y="17475"/>
                  </a:lnTo>
                  <a:lnTo>
                    <a:pt x="46482" y="17335"/>
                  </a:lnTo>
                  <a:lnTo>
                    <a:pt x="44161" y="12852"/>
                  </a:lnTo>
                  <a:lnTo>
                    <a:pt x="44043" y="12623"/>
                  </a:lnTo>
                  <a:lnTo>
                    <a:pt x="42646" y="12306"/>
                  </a:lnTo>
                  <a:lnTo>
                    <a:pt x="29578" y="12306"/>
                  </a:lnTo>
                  <a:lnTo>
                    <a:pt x="21444" y="5714"/>
                  </a:lnTo>
                  <a:close/>
                </a:path>
                <a:path w="52069" h="40640">
                  <a:moveTo>
                    <a:pt x="50879" y="29756"/>
                  </a:moveTo>
                  <a:lnTo>
                    <a:pt x="45554" y="29756"/>
                  </a:lnTo>
                  <a:lnTo>
                    <a:pt x="50838" y="30111"/>
                  </a:lnTo>
                  <a:lnTo>
                    <a:pt x="50879" y="2975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9951439"/>
              <a:ext cx="124412" cy="3398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0" y="9980079"/>
              <a:ext cx="25714" cy="20126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0" y="9977236"/>
              <a:ext cx="27940" cy="209550"/>
            </a:xfrm>
            <a:custGeom>
              <a:avLst/>
              <a:gdLst/>
              <a:ahLst/>
              <a:cxnLst/>
              <a:rect l="l" t="t" r="r" b="b"/>
              <a:pathLst>
                <a:path w="27940" h="209550">
                  <a:moveTo>
                    <a:pt x="27084" y="5791"/>
                  </a:moveTo>
                  <a:lnTo>
                    <a:pt x="21648" y="5791"/>
                  </a:lnTo>
                  <a:lnTo>
                    <a:pt x="22607" y="9575"/>
                  </a:lnTo>
                  <a:lnTo>
                    <a:pt x="21515" y="26377"/>
                  </a:lnTo>
                  <a:lnTo>
                    <a:pt x="21009" y="34868"/>
                  </a:lnTo>
                  <a:lnTo>
                    <a:pt x="20913" y="36489"/>
                  </a:lnTo>
                  <a:lnTo>
                    <a:pt x="20606" y="46555"/>
                  </a:lnTo>
                  <a:lnTo>
                    <a:pt x="20621" y="49216"/>
                  </a:lnTo>
                  <a:lnTo>
                    <a:pt x="20857" y="58992"/>
                  </a:lnTo>
                  <a:lnTo>
                    <a:pt x="22007" y="69913"/>
                  </a:lnTo>
                  <a:lnTo>
                    <a:pt x="22099" y="70789"/>
                  </a:lnTo>
                  <a:lnTo>
                    <a:pt x="22889" y="85017"/>
                  </a:lnTo>
                  <a:lnTo>
                    <a:pt x="20940" y="96639"/>
                  </a:lnTo>
                  <a:lnTo>
                    <a:pt x="17120" y="106610"/>
                  </a:lnTo>
                  <a:lnTo>
                    <a:pt x="12294" y="115887"/>
                  </a:lnTo>
                  <a:lnTo>
                    <a:pt x="9297" y="121482"/>
                  </a:lnTo>
                  <a:lnTo>
                    <a:pt x="6478" y="127320"/>
                  </a:lnTo>
                  <a:lnTo>
                    <a:pt x="4068" y="133553"/>
                  </a:lnTo>
                  <a:lnTo>
                    <a:pt x="2299" y="140334"/>
                  </a:lnTo>
                  <a:lnTo>
                    <a:pt x="650" y="151347"/>
                  </a:lnTo>
                  <a:lnTo>
                    <a:pt x="0" y="159202"/>
                  </a:lnTo>
                  <a:lnTo>
                    <a:pt x="0" y="209068"/>
                  </a:lnTo>
                  <a:lnTo>
                    <a:pt x="4420" y="200380"/>
                  </a:lnTo>
                  <a:lnTo>
                    <a:pt x="5304" y="189086"/>
                  </a:lnTo>
                  <a:lnTo>
                    <a:pt x="5276" y="175226"/>
                  </a:lnTo>
                  <a:lnTo>
                    <a:pt x="5682" y="159661"/>
                  </a:lnTo>
                  <a:lnTo>
                    <a:pt x="5694" y="159202"/>
                  </a:lnTo>
                  <a:lnTo>
                    <a:pt x="7913" y="141414"/>
                  </a:lnTo>
                  <a:lnTo>
                    <a:pt x="13725" y="125372"/>
                  </a:lnTo>
                  <a:lnTo>
                    <a:pt x="21645" y="110393"/>
                  </a:lnTo>
                  <a:lnTo>
                    <a:pt x="27655" y="93049"/>
                  </a:lnTo>
                  <a:lnTo>
                    <a:pt x="27738" y="69913"/>
                  </a:lnTo>
                  <a:lnTo>
                    <a:pt x="26280" y="49216"/>
                  </a:lnTo>
                  <a:lnTo>
                    <a:pt x="27006" y="29975"/>
                  </a:lnTo>
                  <a:lnTo>
                    <a:pt x="27825" y="14881"/>
                  </a:lnTo>
                  <a:lnTo>
                    <a:pt x="27872" y="14024"/>
                  </a:lnTo>
                  <a:lnTo>
                    <a:pt x="27157" y="6559"/>
                  </a:lnTo>
                  <a:lnTo>
                    <a:pt x="27084" y="5791"/>
                  </a:lnTo>
                  <a:close/>
                </a:path>
                <a:path w="27940" h="209550">
                  <a:moveTo>
                    <a:pt x="24156" y="0"/>
                  </a:moveTo>
                  <a:lnTo>
                    <a:pt x="21705" y="0"/>
                  </a:lnTo>
                  <a:lnTo>
                    <a:pt x="14359" y="1901"/>
                  </a:lnTo>
                  <a:lnTo>
                    <a:pt x="6654" y="6559"/>
                  </a:lnTo>
                  <a:lnTo>
                    <a:pt x="804" y="12408"/>
                  </a:lnTo>
                  <a:lnTo>
                    <a:pt x="0" y="14881"/>
                  </a:lnTo>
                  <a:lnTo>
                    <a:pt x="0" y="46555"/>
                  </a:lnTo>
                  <a:lnTo>
                    <a:pt x="3977" y="34868"/>
                  </a:lnTo>
                  <a:lnTo>
                    <a:pt x="4649" y="17233"/>
                  </a:lnTo>
                  <a:lnTo>
                    <a:pt x="5266" y="14024"/>
                  </a:lnTo>
                  <a:lnTo>
                    <a:pt x="7320" y="12408"/>
                  </a:lnTo>
                  <a:lnTo>
                    <a:pt x="15863" y="5791"/>
                  </a:lnTo>
                  <a:lnTo>
                    <a:pt x="27084" y="5791"/>
                  </a:lnTo>
                  <a:lnTo>
                    <a:pt x="26836" y="3200"/>
                  </a:lnTo>
                  <a:lnTo>
                    <a:pt x="26048" y="939"/>
                  </a:lnTo>
                  <a:lnTo>
                    <a:pt x="24156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4486" y="8033690"/>
              <a:ext cx="205739" cy="18379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4440" y="8066100"/>
              <a:ext cx="76923" cy="5746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0365" y="8063327"/>
              <a:ext cx="84239" cy="680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8912" y="8484667"/>
              <a:ext cx="202994" cy="16459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1325" y="8511223"/>
              <a:ext cx="78490" cy="4264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28459" y="8508817"/>
              <a:ext cx="90170" cy="48260"/>
            </a:xfrm>
            <a:custGeom>
              <a:avLst/>
              <a:gdLst/>
              <a:ahLst/>
              <a:cxnLst/>
              <a:rect l="l" t="t" r="r" b="b"/>
              <a:pathLst>
                <a:path w="90170" h="48259">
                  <a:moveTo>
                    <a:pt x="16768" y="0"/>
                  </a:moveTo>
                  <a:lnTo>
                    <a:pt x="15981" y="0"/>
                  </a:lnTo>
                  <a:lnTo>
                    <a:pt x="15727" y="190"/>
                  </a:lnTo>
                  <a:lnTo>
                    <a:pt x="3381" y="12160"/>
                  </a:lnTo>
                  <a:lnTo>
                    <a:pt x="0" y="20293"/>
                  </a:lnTo>
                  <a:lnTo>
                    <a:pt x="809" y="27279"/>
                  </a:lnTo>
                  <a:lnTo>
                    <a:pt x="836" y="27508"/>
                  </a:lnTo>
                  <a:lnTo>
                    <a:pt x="959" y="29591"/>
                  </a:lnTo>
                  <a:lnTo>
                    <a:pt x="1086" y="32473"/>
                  </a:lnTo>
                  <a:lnTo>
                    <a:pt x="1157" y="34094"/>
                  </a:lnTo>
                  <a:lnTo>
                    <a:pt x="1257" y="36385"/>
                  </a:lnTo>
                  <a:lnTo>
                    <a:pt x="1298" y="39052"/>
                  </a:lnTo>
                  <a:lnTo>
                    <a:pt x="1079" y="41249"/>
                  </a:lnTo>
                  <a:lnTo>
                    <a:pt x="995" y="42100"/>
                  </a:lnTo>
                  <a:lnTo>
                    <a:pt x="10012" y="46431"/>
                  </a:lnTo>
                  <a:lnTo>
                    <a:pt x="16084" y="47904"/>
                  </a:lnTo>
                  <a:lnTo>
                    <a:pt x="22483" y="47904"/>
                  </a:lnTo>
                  <a:lnTo>
                    <a:pt x="28199" y="42252"/>
                  </a:lnTo>
                  <a:lnTo>
                    <a:pt x="16959" y="42252"/>
                  </a:lnTo>
                  <a:lnTo>
                    <a:pt x="12907" y="41249"/>
                  </a:lnTo>
                  <a:lnTo>
                    <a:pt x="8691" y="39052"/>
                  </a:lnTo>
                  <a:lnTo>
                    <a:pt x="7154" y="37731"/>
                  </a:lnTo>
                  <a:lnTo>
                    <a:pt x="7409" y="34094"/>
                  </a:lnTo>
                  <a:lnTo>
                    <a:pt x="7523" y="32473"/>
                  </a:lnTo>
                  <a:lnTo>
                    <a:pt x="4776" y="17246"/>
                  </a:lnTo>
                  <a:lnTo>
                    <a:pt x="4716" y="16916"/>
                  </a:lnTo>
                  <a:lnTo>
                    <a:pt x="17035" y="6527"/>
                  </a:lnTo>
                  <a:lnTo>
                    <a:pt x="24792" y="6527"/>
                  </a:lnTo>
                  <a:lnTo>
                    <a:pt x="22335" y="3719"/>
                  </a:lnTo>
                  <a:lnTo>
                    <a:pt x="16768" y="0"/>
                  </a:lnTo>
                  <a:close/>
                </a:path>
                <a:path w="90170" h="48259">
                  <a:moveTo>
                    <a:pt x="24792" y="6527"/>
                  </a:moveTo>
                  <a:lnTo>
                    <a:pt x="17035" y="6527"/>
                  </a:lnTo>
                  <a:lnTo>
                    <a:pt x="20908" y="9906"/>
                  </a:lnTo>
                  <a:lnTo>
                    <a:pt x="35996" y="29591"/>
                  </a:lnTo>
                  <a:lnTo>
                    <a:pt x="37384" y="31064"/>
                  </a:lnTo>
                  <a:lnTo>
                    <a:pt x="33735" y="31064"/>
                  </a:lnTo>
                  <a:lnTo>
                    <a:pt x="23715" y="38227"/>
                  </a:lnTo>
                  <a:lnTo>
                    <a:pt x="18261" y="42100"/>
                  </a:lnTo>
                  <a:lnTo>
                    <a:pt x="17899" y="42100"/>
                  </a:lnTo>
                  <a:lnTo>
                    <a:pt x="16959" y="42252"/>
                  </a:lnTo>
                  <a:lnTo>
                    <a:pt x="28199" y="42252"/>
                  </a:lnTo>
                  <a:lnTo>
                    <a:pt x="33723" y="36791"/>
                  </a:lnTo>
                  <a:lnTo>
                    <a:pt x="36623" y="36791"/>
                  </a:lnTo>
                  <a:lnTo>
                    <a:pt x="46999" y="34094"/>
                  </a:lnTo>
                  <a:lnTo>
                    <a:pt x="65346" y="28311"/>
                  </a:lnTo>
                  <a:lnTo>
                    <a:pt x="67598" y="27508"/>
                  </a:lnTo>
                  <a:lnTo>
                    <a:pt x="41940" y="27508"/>
                  </a:lnTo>
                  <a:lnTo>
                    <a:pt x="41711" y="27279"/>
                  </a:lnTo>
                  <a:lnTo>
                    <a:pt x="37099" y="21629"/>
                  </a:lnTo>
                  <a:lnTo>
                    <a:pt x="29902" y="12369"/>
                  </a:lnTo>
                  <a:lnTo>
                    <a:pt x="24792" y="6527"/>
                  </a:lnTo>
                  <a:close/>
                </a:path>
                <a:path w="90170" h="48259">
                  <a:moveTo>
                    <a:pt x="89041" y="16916"/>
                  </a:moveTo>
                  <a:lnTo>
                    <a:pt x="80025" y="16916"/>
                  </a:lnTo>
                  <a:lnTo>
                    <a:pt x="71793" y="18673"/>
                  </a:lnTo>
                  <a:lnTo>
                    <a:pt x="49533" y="25901"/>
                  </a:lnTo>
                  <a:lnTo>
                    <a:pt x="42587" y="27508"/>
                  </a:lnTo>
                  <a:lnTo>
                    <a:pt x="67598" y="27508"/>
                  </a:lnTo>
                  <a:lnTo>
                    <a:pt x="82826" y="22075"/>
                  </a:lnTo>
                  <a:lnTo>
                    <a:pt x="90162" y="18135"/>
                  </a:lnTo>
                  <a:lnTo>
                    <a:pt x="89768" y="17246"/>
                  </a:lnTo>
                  <a:lnTo>
                    <a:pt x="89041" y="1691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1539" y="8237321"/>
              <a:ext cx="202995" cy="21396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93648" y="8267306"/>
              <a:ext cx="43865" cy="6283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90302" y="8263919"/>
              <a:ext cx="52705" cy="69215"/>
            </a:xfrm>
            <a:custGeom>
              <a:avLst/>
              <a:gdLst/>
              <a:ahLst/>
              <a:cxnLst/>
              <a:rect l="l" t="t" r="r" b="b"/>
              <a:pathLst>
                <a:path w="52704" h="69215">
                  <a:moveTo>
                    <a:pt x="15446" y="30416"/>
                  </a:moveTo>
                  <a:lnTo>
                    <a:pt x="8940" y="30416"/>
                  </a:lnTo>
                  <a:lnTo>
                    <a:pt x="12687" y="37299"/>
                  </a:lnTo>
                  <a:lnTo>
                    <a:pt x="17272" y="43891"/>
                  </a:lnTo>
                  <a:lnTo>
                    <a:pt x="15205" y="44957"/>
                  </a:lnTo>
                  <a:lnTo>
                    <a:pt x="11074" y="46806"/>
                  </a:lnTo>
                  <a:lnTo>
                    <a:pt x="4514" y="50996"/>
                  </a:lnTo>
                  <a:lnTo>
                    <a:pt x="889" y="57634"/>
                  </a:lnTo>
                  <a:lnTo>
                    <a:pt x="5105" y="67030"/>
                  </a:lnTo>
                  <a:lnTo>
                    <a:pt x="6426" y="68491"/>
                  </a:lnTo>
                  <a:lnTo>
                    <a:pt x="8039" y="69062"/>
                  </a:lnTo>
                  <a:lnTo>
                    <a:pt x="15773" y="69062"/>
                  </a:lnTo>
                  <a:lnTo>
                    <a:pt x="22533" y="63220"/>
                  </a:lnTo>
                  <a:lnTo>
                    <a:pt x="9359" y="63220"/>
                  </a:lnTo>
                  <a:lnTo>
                    <a:pt x="8191" y="61887"/>
                  </a:lnTo>
                  <a:lnTo>
                    <a:pt x="6248" y="59435"/>
                  </a:lnTo>
                  <a:lnTo>
                    <a:pt x="7340" y="54546"/>
                  </a:lnTo>
                  <a:lnTo>
                    <a:pt x="17297" y="50317"/>
                  </a:lnTo>
                  <a:lnTo>
                    <a:pt x="18364" y="49796"/>
                  </a:lnTo>
                  <a:lnTo>
                    <a:pt x="20802" y="48259"/>
                  </a:lnTo>
                  <a:lnTo>
                    <a:pt x="22466" y="42341"/>
                  </a:lnTo>
                  <a:lnTo>
                    <a:pt x="15446" y="30416"/>
                  </a:lnTo>
                  <a:close/>
                </a:path>
                <a:path w="52704" h="69215">
                  <a:moveTo>
                    <a:pt x="33389" y="6197"/>
                  </a:moveTo>
                  <a:lnTo>
                    <a:pt x="23325" y="6197"/>
                  </a:lnTo>
                  <a:lnTo>
                    <a:pt x="28270" y="9055"/>
                  </a:lnTo>
                  <a:lnTo>
                    <a:pt x="29146" y="10706"/>
                  </a:lnTo>
                  <a:lnTo>
                    <a:pt x="29870" y="12344"/>
                  </a:lnTo>
                  <a:lnTo>
                    <a:pt x="33134" y="19951"/>
                  </a:lnTo>
                  <a:lnTo>
                    <a:pt x="39319" y="25793"/>
                  </a:lnTo>
                  <a:lnTo>
                    <a:pt x="39966" y="26428"/>
                  </a:lnTo>
                  <a:lnTo>
                    <a:pt x="40063" y="27901"/>
                  </a:lnTo>
                  <a:lnTo>
                    <a:pt x="38760" y="34658"/>
                  </a:lnTo>
                  <a:lnTo>
                    <a:pt x="43078" y="41313"/>
                  </a:lnTo>
                  <a:lnTo>
                    <a:pt x="43218" y="41859"/>
                  </a:lnTo>
                  <a:lnTo>
                    <a:pt x="42919" y="42341"/>
                  </a:lnTo>
                  <a:lnTo>
                    <a:pt x="39903" y="44957"/>
                  </a:lnTo>
                  <a:lnTo>
                    <a:pt x="39103" y="46240"/>
                  </a:lnTo>
                  <a:lnTo>
                    <a:pt x="37769" y="47396"/>
                  </a:lnTo>
                  <a:lnTo>
                    <a:pt x="27686" y="52984"/>
                  </a:lnTo>
                  <a:lnTo>
                    <a:pt x="24936" y="54546"/>
                  </a:lnTo>
                  <a:lnTo>
                    <a:pt x="22885" y="55918"/>
                  </a:lnTo>
                  <a:lnTo>
                    <a:pt x="12992" y="63220"/>
                  </a:lnTo>
                  <a:lnTo>
                    <a:pt x="22533" y="63220"/>
                  </a:lnTo>
                  <a:lnTo>
                    <a:pt x="23444" y="62433"/>
                  </a:lnTo>
                  <a:lnTo>
                    <a:pt x="30949" y="57391"/>
                  </a:lnTo>
                  <a:lnTo>
                    <a:pt x="42621" y="51854"/>
                  </a:lnTo>
                  <a:lnTo>
                    <a:pt x="45110" y="47028"/>
                  </a:lnTo>
                  <a:lnTo>
                    <a:pt x="51917" y="44957"/>
                  </a:lnTo>
                  <a:lnTo>
                    <a:pt x="52267" y="44957"/>
                  </a:lnTo>
                  <a:lnTo>
                    <a:pt x="42227" y="29514"/>
                  </a:lnTo>
                  <a:lnTo>
                    <a:pt x="49372" y="27635"/>
                  </a:lnTo>
                  <a:lnTo>
                    <a:pt x="49557" y="27635"/>
                  </a:lnTo>
                  <a:lnTo>
                    <a:pt x="36995" y="15722"/>
                  </a:lnTo>
                  <a:lnTo>
                    <a:pt x="36195" y="12344"/>
                  </a:lnTo>
                  <a:lnTo>
                    <a:pt x="33505" y="6451"/>
                  </a:lnTo>
                  <a:lnTo>
                    <a:pt x="33389" y="6197"/>
                  </a:lnTo>
                  <a:close/>
                </a:path>
                <a:path w="52704" h="69215">
                  <a:moveTo>
                    <a:pt x="4673" y="0"/>
                  </a:moveTo>
                  <a:lnTo>
                    <a:pt x="393" y="10413"/>
                  </a:lnTo>
                  <a:lnTo>
                    <a:pt x="10350" y="20599"/>
                  </a:lnTo>
                  <a:lnTo>
                    <a:pt x="7467" y="23748"/>
                  </a:lnTo>
                  <a:lnTo>
                    <a:pt x="6731" y="24523"/>
                  </a:lnTo>
                  <a:lnTo>
                    <a:pt x="0" y="27635"/>
                  </a:lnTo>
                  <a:lnTo>
                    <a:pt x="1282" y="30733"/>
                  </a:lnTo>
                  <a:lnTo>
                    <a:pt x="8940" y="30416"/>
                  </a:lnTo>
                  <a:lnTo>
                    <a:pt x="15441" y="30416"/>
                  </a:lnTo>
                  <a:lnTo>
                    <a:pt x="14071" y="27901"/>
                  </a:lnTo>
                  <a:lnTo>
                    <a:pt x="13335" y="27139"/>
                  </a:lnTo>
                  <a:lnTo>
                    <a:pt x="12471" y="26593"/>
                  </a:lnTo>
                  <a:lnTo>
                    <a:pt x="15354" y="22301"/>
                  </a:lnTo>
                  <a:lnTo>
                    <a:pt x="8518" y="9055"/>
                  </a:lnTo>
                  <a:lnTo>
                    <a:pt x="8407" y="8839"/>
                  </a:lnTo>
                  <a:lnTo>
                    <a:pt x="8051" y="7454"/>
                  </a:lnTo>
                  <a:lnTo>
                    <a:pt x="10109" y="6451"/>
                  </a:lnTo>
                  <a:lnTo>
                    <a:pt x="15697" y="6197"/>
                  </a:lnTo>
                  <a:lnTo>
                    <a:pt x="33389" y="6197"/>
                  </a:lnTo>
                  <a:lnTo>
                    <a:pt x="32600" y="4470"/>
                  </a:lnTo>
                  <a:lnTo>
                    <a:pt x="25614" y="673"/>
                  </a:lnTo>
                  <a:lnTo>
                    <a:pt x="16649" y="673"/>
                  </a:lnTo>
                  <a:lnTo>
                    <a:pt x="4673" y="0"/>
                  </a:lnTo>
                  <a:close/>
                </a:path>
                <a:path w="52704" h="69215">
                  <a:moveTo>
                    <a:pt x="24773" y="215"/>
                  </a:moveTo>
                  <a:lnTo>
                    <a:pt x="20307" y="215"/>
                  </a:lnTo>
                  <a:lnTo>
                    <a:pt x="16649" y="673"/>
                  </a:lnTo>
                  <a:lnTo>
                    <a:pt x="25614" y="673"/>
                  </a:lnTo>
                  <a:lnTo>
                    <a:pt x="24773" y="2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2180" y="8318994"/>
              <a:ext cx="31610" cy="4088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27715" y="8316135"/>
              <a:ext cx="41275" cy="46990"/>
            </a:xfrm>
            <a:custGeom>
              <a:avLst/>
              <a:gdLst/>
              <a:ahLst/>
              <a:cxnLst/>
              <a:rect l="l" t="t" r="r" b="b"/>
              <a:pathLst>
                <a:path w="41275" h="46990">
                  <a:moveTo>
                    <a:pt x="7899" y="24333"/>
                  </a:moveTo>
                  <a:lnTo>
                    <a:pt x="5549" y="24333"/>
                  </a:lnTo>
                  <a:lnTo>
                    <a:pt x="4724" y="24587"/>
                  </a:lnTo>
                  <a:lnTo>
                    <a:pt x="2349" y="28295"/>
                  </a:lnTo>
                  <a:lnTo>
                    <a:pt x="5079" y="41427"/>
                  </a:lnTo>
                  <a:lnTo>
                    <a:pt x="6337" y="46316"/>
                  </a:lnTo>
                  <a:lnTo>
                    <a:pt x="7035" y="46685"/>
                  </a:lnTo>
                  <a:lnTo>
                    <a:pt x="10909" y="46685"/>
                  </a:lnTo>
                  <a:lnTo>
                    <a:pt x="16014" y="43192"/>
                  </a:lnTo>
                  <a:lnTo>
                    <a:pt x="17830" y="40195"/>
                  </a:lnTo>
                  <a:lnTo>
                    <a:pt x="18386" y="39636"/>
                  </a:lnTo>
                  <a:lnTo>
                    <a:pt x="10667" y="39636"/>
                  </a:lnTo>
                  <a:lnTo>
                    <a:pt x="10020" y="36410"/>
                  </a:lnTo>
                  <a:lnTo>
                    <a:pt x="9512" y="32994"/>
                  </a:lnTo>
                  <a:lnTo>
                    <a:pt x="9340" y="30657"/>
                  </a:lnTo>
                  <a:lnTo>
                    <a:pt x="13931" y="30657"/>
                  </a:lnTo>
                  <a:lnTo>
                    <a:pt x="16636" y="28524"/>
                  </a:lnTo>
                  <a:lnTo>
                    <a:pt x="17297" y="25311"/>
                  </a:lnTo>
                  <a:lnTo>
                    <a:pt x="17369" y="24942"/>
                  </a:lnTo>
                  <a:lnTo>
                    <a:pt x="9512" y="24942"/>
                  </a:lnTo>
                  <a:lnTo>
                    <a:pt x="7899" y="24333"/>
                  </a:lnTo>
                  <a:close/>
                </a:path>
                <a:path w="41275" h="46990">
                  <a:moveTo>
                    <a:pt x="25205" y="5765"/>
                  </a:moveTo>
                  <a:lnTo>
                    <a:pt x="16586" y="5765"/>
                  </a:lnTo>
                  <a:lnTo>
                    <a:pt x="18338" y="6451"/>
                  </a:lnTo>
                  <a:lnTo>
                    <a:pt x="20764" y="9410"/>
                  </a:lnTo>
                  <a:lnTo>
                    <a:pt x="22440" y="11404"/>
                  </a:lnTo>
                  <a:lnTo>
                    <a:pt x="24701" y="14147"/>
                  </a:lnTo>
                  <a:lnTo>
                    <a:pt x="30666" y="14147"/>
                  </a:lnTo>
                  <a:lnTo>
                    <a:pt x="29336" y="16738"/>
                  </a:lnTo>
                  <a:lnTo>
                    <a:pt x="28130" y="19176"/>
                  </a:lnTo>
                  <a:lnTo>
                    <a:pt x="27584" y="20713"/>
                  </a:lnTo>
                  <a:lnTo>
                    <a:pt x="26593" y="22618"/>
                  </a:lnTo>
                  <a:lnTo>
                    <a:pt x="13900" y="36410"/>
                  </a:lnTo>
                  <a:lnTo>
                    <a:pt x="12814" y="37617"/>
                  </a:lnTo>
                  <a:lnTo>
                    <a:pt x="12179" y="38531"/>
                  </a:lnTo>
                  <a:lnTo>
                    <a:pt x="11823" y="38849"/>
                  </a:lnTo>
                  <a:lnTo>
                    <a:pt x="11264" y="39255"/>
                  </a:lnTo>
                  <a:lnTo>
                    <a:pt x="10667" y="39636"/>
                  </a:lnTo>
                  <a:lnTo>
                    <a:pt x="18386" y="39636"/>
                  </a:lnTo>
                  <a:lnTo>
                    <a:pt x="31610" y="26339"/>
                  </a:lnTo>
                  <a:lnTo>
                    <a:pt x="33999" y="19761"/>
                  </a:lnTo>
                  <a:lnTo>
                    <a:pt x="34086" y="19519"/>
                  </a:lnTo>
                  <a:lnTo>
                    <a:pt x="38887" y="11175"/>
                  </a:lnTo>
                  <a:lnTo>
                    <a:pt x="40048" y="8432"/>
                  </a:lnTo>
                  <a:lnTo>
                    <a:pt x="26098" y="8432"/>
                  </a:lnTo>
                  <a:lnTo>
                    <a:pt x="25205" y="5765"/>
                  </a:lnTo>
                  <a:close/>
                </a:path>
                <a:path w="41275" h="46990">
                  <a:moveTo>
                    <a:pt x="16890" y="0"/>
                  </a:moveTo>
                  <a:lnTo>
                    <a:pt x="10871" y="0"/>
                  </a:lnTo>
                  <a:lnTo>
                    <a:pt x="5219" y="3378"/>
                  </a:lnTo>
                  <a:lnTo>
                    <a:pt x="0" y="10667"/>
                  </a:lnTo>
                  <a:lnTo>
                    <a:pt x="3187" y="15151"/>
                  </a:lnTo>
                  <a:lnTo>
                    <a:pt x="8826" y="16865"/>
                  </a:lnTo>
                  <a:lnTo>
                    <a:pt x="12141" y="21920"/>
                  </a:lnTo>
                  <a:lnTo>
                    <a:pt x="11654" y="24333"/>
                  </a:lnTo>
                  <a:lnTo>
                    <a:pt x="11569" y="24752"/>
                  </a:lnTo>
                  <a:lnTo>
                    <a:pt x="11150" y="24942"/>
                  </a:lnTo>
                  <a:lnTo>
                    <a:pt x="17369" y="24942"/>
                  </a:lnTo>
                  <a:lnTo>
                    <a:pt x="18389" y="19761"/>
                  </a:lnTo>
                  <a:lnTo>
                    <a:pt x="12788" y="12103"/>
                  </a:lnTo>
                  <a:lnTo>
                    <a:pt x="8051" y="10667"/>
                  </a:lnTo>
                  <a:lnTo>
                    <a:pt x="7908" y="10667"/>
                  </a:lnTo>
                  <a:lnTo>
                    <a:pt x="7492" y="10172"/>
                  </a:lnTo>
                  <a:lnTo>
                    <a:pt x="7518" y="9982"/>
                  </a:lnTo>
                  <a:lnTo>
                    <a:pt x="8884" y="8077"/>
                  </a:lnTo>
                  <a:lnTo>
                    <a:pt x="12803" y="5765"/>
                  </a:lnTo>
                  <a:lnTo>
                    <a:pt x="25205" y="5765"/>
                  </a:lnTo>
                  <a:lnTo>
                    <a:pt x="24142" y="2590"/>
                  </a:lnTo>
                  <a:lnTo>
                    <a:pt x="17970" y="177"/>
                  </a:lnTo>
                  <a:lnTo>
                    <a:pt x="16890" y="0"/>
                  </a:lnTo>
                  <a:close/>
                </a:path>
                <a:path w="41275" h="46990">
                  <a:moveTo>
                    <a:pt x="41274" y="5537"/>
                  </a:moveTo>
                  <a:lnTo>
                    <a:pt x="36448" y="6934"/>
                  </a:lnTo>
                  <a:lnTo>
                    <a:pt x="31140" y="8077"/>
                  </a:lnTo>
                  <a:lnTo>
                    <a:pt x="28585" y="8432"/>
                  </a:lnTo>
                  <a:lnTo>
                    <a:pt x="40048" y="8432"/>
                  </a:lnTo>
                  <a:lnTo>
                    <a:pt x="41178" y="5765"/>
                  </a:lnTo>
                  <a:lnTo>
                    <a:pt x="41274" y="553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6874" y="8290580"/>
              <a:ext cx="24964" cy="1840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42317" y="8287438"/>
              <a:ext cx="37465" cy="24765"/>
            </a:xfrm>
            <a:custGeom>
              <a:avLst/>
              <a:gdLst/>
              <a:ahLst/>
              <a:cxnLst/>
              <a:rect l="l" t="t" r="r" b="b"/>
              <a:pathLst>
                <a:path w="37465" h="24765">
                  <a:moveTo>
                    <a:pt x="14079" y="2552"/>
                  </a:moveTo>
                  <a:lnTo>
                    <a:pt x="13765" y="2719"/>
                  </a:lnTo>
                  <a:lnTo>
                    <a:pt x="10617" y="4991"/>
                  </a:lnTo>
                  <a:lnTo>
                    <a:pt x="7155" y="7531"/>
                  </a:lnTo>
                  <a:lnTo>
                    <a:pt x="6885" y="7531"/>
                  </a:lnTo>
                  <a:lnTo>
                    <a:pt x="0" y="9093"/>
                  </a:lnTo>
                  <a:lnTo>
                    <a:pt x="4165" y="16281"/>
                  </a:lnTo>
                  <a:lnTo>
                    <a:pt x="4736" y="23685"/>
                  </a:lnTo>
                  <a:lnTo>
                    <a:pt x="4749" y="23863"/>
                  </a:lnTo>
                  <a:lnTo>
                    <a:pt x="10541" y="24409"/>
                  </a:lnTo>
                  <a:lnTo>
                    <a:pt x="15303" y="24409"/>
                  </a:lnTo>
                  <a:lnTo>
                    <a:pt x="18503" y="23685"/>
                  </a:lnTo>
                  <a:lnTo>
                    <a:pt x="22872" y="20523"/>
                  </a:lnTo>
                  <a:lnTo>
                    <a:pt x="28318" y="18694"/>
                  </a:lnTo>
                  <a:lnTo>
                    <a:pt x="10574" y="18694"/>
                  </a:lnTo>
                  <a:lnTo>
                    <a:pt x="10205" y="18008"/>
                  </a:lnTo>
                  <a:lnTo>
                    <a:pt x="10096" y="17805"/>
                  </a:lnTo>
                  <a:lnTo>
                    <a:pt x="8648" y="13500"/>
                  </a:lnTo>
                  <a:lnTo>
                    <a:pt x="8423" y="12903"/>
                  </a:lnTo>
                  <a:lnTo>
                    <a:pt x="8356" y="12725"/>
                  </a:lnTo>
                  <a:lnTo>
                    <a:pt x="12598" y="10629"/>
                  </a:lnTo>
                  <a:lnTo>
                    <a:pt x="15620" y="8445"/>
                  </a:lnTo>
                  <a:lnTo>
                    <a:pt x="16249" y="8445"/>
                  </a:lnTo>
                  <a:lnTo>
                    <a:pt x="15991" y="7861"/>
                  </a:lnTo>
                  <a:lnTo>
                    <a:pt x="23660" y="7861"/>
                  </a:lnTo>
                  <a:lnTo>
                    <a:pt x="21386" y="7124"/>
                  </a:lnTo>
                  <a:lnTo>
                    <a:pt x="20893" y="3086"/>
                  </a:lnTo>
                  <a:lnTo>
                    <a:pt x="13588" y="3086"/>
                  </a:lnTo>
                  <a:lnTo>
                    <a:pt x="14079" y="2552"/>
                  </a:lnTo>
                  <a:close/>
                </a:path>
                <a:path w="37465" h="24765">
                  <a:moveTo>
                    <a:pt x="37213" y="6908"/>
                  </a:moveTo>
                  <a:lnTo>
                    <a:pt x="33616" y="6908"/>
                  </a:lnTo>
                  <a:lnTo>
                    <a:pt x="30911" y="7531"/>
                  </a:lnTo>
                  <a:lnTo>
                    <a:pt x="28613" y="7861"/>
                  </a:lnTo>
                  <a:lnTo>
                    <a:pt x="16452" y="7861"/>
                  </a:lnTo>
                  <a:lnTo>
                    <a:pt x="15649" y="8445"/>
                  </a:lnTo>
                  <a:lnTo>
                    <a:pt x="16249" y="8445"/>
                  </a:lnTo>
                  <a:lnTo>
                    <a:pt x="17043" y="10236"/>
                  </a:lnTo>
                  <a:lnTo>
                    <a:pt x="19253" y="12903"/>
                  </a:lnTo>
                  <a:lnTo>
                    <a:pt x="24718" y="13500"/>
                  </a:lnTo>
                  <a:lnTo>
                    <a:pt x="24447" y="13500"/>
                  </a:lnTo>
                  <a:lnTo>
                    <a:pt x="23507" y="14122"/>
                  </a:lnTo>
                  <a:lnTo>
                    <a:pt x="20942" y="15455"/>
                  </a:lnTo>
                  <a:lnTo>
                    <a:pt x="19299" y="16281"/>
                  </a:lnTo>
                  <a:lnTo>
                    <a:pt x="18008" y="16979"/>
                  </a:lnTo>
                  <a:lnTo>
                    <a:pt x="16586" y="18008"/>
                  </a:lnTo>
                  <a:lnTo>
                    <a:pt x="14846" y="18694"/>
                  </a:lnTo>
                  <a:lnTo>
                    <a:pt x="28318" y="18694"/>
                  </a:lnTo>
                  <a:lnTo>
                    <a:pt x="29603" y="18262"/>
                  </a:lnTo>
                  <a:lnTo>
                    <a:pt x="30259" y="15455"/>
                  </a:lnTo>
                  <a:lnTo>
                    <a:pt x="30822" y="12903"/>
                  </a:lnTo>
                  <a:lnTo>
                    <a:pt x="30860" y="12725"/>
                  </a:lnTo>
                  <a:lnTo>
                    <a:pt x="30949" y="12319"/>
                  </a:lnTo>
                  <a:lnTo>
                    <a:pt x="37213" y="6908"/>
                  </a:lnTo>
                  <a:close/>
                </a:path>
                <a:path w="37465" h="24765">
                  <a:moveTo>
                    <a:pt x="16452" y="7861"/>
                  </a:moveTo>
                  <a:lnTo>
                    <a:pt x="15991" y="7861"/>
                  </a:lnTo>
                  <a:lnTo>
                    <a:pt x="16249" y="8445"/>
                  </a:lnTo>
                  <a:lnTo>
                    <a:pt x="15649" y="8445"/>
                  </a:lnTo>
                  <a:lnTo>
                    <a:pt x="16452" y="7861"/>
                  </a:lnTo>
                  <a:close/>
                </a:path>
                <a:path w="37465" h="24765">
                  <a:moveTo>
                    <a:pt x="19049" y="0"/>
                  </a:moveTo>
                  <a:lnTo>
                    <a:pt x="16751" y="0"/>
                  </a:lnTo>
                  <a:lnTo>
                    <a:pt x="16205" y="241"/>
                  </a:lnTo>
                  <a:lnTo>
                    <a:pt x="13588" y="3086"/>
                  </a:lnTo>
                  <a:lnTo>
                    <a:pt x="20893" y="3086"/>
                  </a:lnTo>
                  <a:lnTo>
                    <a:pt x="20827" y="2552"/>
                  </a:lnTo>
                  <a:lnTo>
                    <a:pt x="19049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6850" y="8201021"/>
              <a:ext cx="449883" cy="32094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0944" y="8310651"/>
              <a:ext cx="48755" cy="7029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85506" y="8307912"/>
              <a:ext cx="59690" cy="76200"/>
            </a:xfrm>
            <a:custGeom>
              <a:avLst/>
              <a:gdLst/>
              <a:ahLst/>
              <a:cxnLst/>
              <a:rect l="l" t="t" r="r" b="b"/>
              <a:pathLst>
                <a:path w="59689" h="76200">
                  <a:moveTo>
                    <a:pt x="50848" y="53225"/>
                  </a:moveTo>
                  <a:lnTo>
                    <a:pt x="39362" y="53225"/>
                  </a:lnTo>
                  <a:lnTo>
                    <a:pt x="41849" y="55972"/>
                  </a:lnTo>
                  <a:lnTo>
                    <a:pt x="40979" y="62442"/>
                  </a:lnTo>
                  <a:lnTo>
                    <a:pt x="38974" y="69632"/>
                  </a:lnTo>
                  <a:lnTo>
                    <a:pt x="38111" y="74599"/>
                  </a:lnTo>
                  <a:lnTo>
                    <a:pt x="38263" y="75565"/>
                  </a:lnTo>
                  <a:lnTo>
                    <a:pt x="39063" y="75958"/>
                  </a:lnTo>
                  <a:lnTo>
                    <a:pt x="44004" y="75958"/>
                  </a:lnTo>
                  <a:lnTo>
                    <a:pt x="51662" y="71945"/>
                  </a:lnTo>
                  <a:lnTo>
                    <a:pt x="56391" y="68516"/>
                  </a:lnTo>
                  <a:lnTo>
                    <a:pt x="45248" y="68516"/>
                  </a:lnTo>
                  <a:lnTo>
                    <a:pt x="46974" y="62442"/>
                  </a:lnTo>
                  <a:lnTo>
                    <a:pt x="47348" y="59842"/>
                  </a:lnTo>
                  <a:lnTo>
                    <a:pt x="47382" y="59601"/>
                  </a:lnTo>
                  <a:lnTo>
                    <a:pt x="53060" y="59601"/>
                  </a:lnTo>
                  <a:lnTo>
                    <a:pt x="51865" y="53759"/>
                  </a:lnTo>
                  <a:lnTo>
                    <a:pt x="50848" y="53225"/>
                  </a:lnTo>
                  <a:close/>
                </a:path>
                <a:path w="59689" h="76200">
                  <a:moveTo>
                    <a:pt x="53060" y="59601"/>
                  </a:moveTo>
                  <a:lnTo>
                    <a:pt x="47382" y="59601"/>
                  </a:lnTo>
                  <a:lnTo>
                    <a:pt x="47839" y="60782"/>
                  </a:lnTo>
                  <a:lnTo>
                    <a:pt x="50138" y="64820"/>
                  </a:lnTo>
                  <a:lnTo>
                    <a:pt x="50519" y="65659"/>
                  </a:lnTo>
                  <a:lnTo>
                    <a:pt x="48918" y="66687"/>
                  </a:lnTo>
                  <a:lnTo>
                    <a:pt x="47001" y="67716"/>
                  </a:lnTo>
                  <a:lnTo>
                    <a:pt x="45248" y="68516"/>
                  </a:lnTo>
                  <a:lnTo>
                    <a:pt x="56391" y="68516"/>
                  </a:lnTo>
                  <a:lnTo>
                    <a:pt x="59421" y="66319"/>
                  </a:lnTo>
                  <a:lnTo>
                    <a:pt x="53109" y="59842"/>
                  </a:lnTo>
                  <a:lnTo>
                    <a:pt x="53060" y="59601"/>
                  </a:lnTo>
                  <a:close/>
                </a:path>
                <a:path w="59689" h="76200">
                  <a:moveTo>
                    <a:pt x="16584" y="16865"/>
                  </a:moveTo>
                  <a:lnTo>
                    <a:pt x="11276" y="16865"/>
                  </a:lnTo>
                  <a:lnTo>
                    <a:pt x="8063" y="18580"/>
                  </a:lnTo>
                  <a:lnTo>
                    <a:pt x="2246" y="20447"/>
                  </a:lnTo>
                  <a:lnTo>
                    <a:pt x="0" y="21678"/>
                  </a:lnTo>
                  <a:lnTo>
                    <a:pt x="438" y="21678"/>
                  </a:lnTo>
                  <a:lnTo>
                    <a:pt x="6551" y="27470"/>
                  </a:lnTo>
                  <a:lnTo>
                    <a:pt x="9714" y="36080"/>
                  </a:lnTo>
                  <a:lnTo>
                    <a:pt x="10569" y="40849"/>
                  </a:lnTo>
                  <a:lnTo>
                    <a:pt x="10603" y="41033"/>
                  </a:lnTo>
                  <a:lnTo>
                    <a:pt x="13028" y="42506"/>
                  </a:lnTo>
                  <a:lnTo>
                    <a:pt x="20128" y="42506"/>
                  </a:lnTo>
                  <a:lnTo>
                    <a:pt x="31418" y="53505"/>
                  </a:lnTo>
                  <a:lnTo>
                    <a:pt x="37467" y="53505"/>
                  </a:lnTo>
                  <a:lnTo>
                    <a:pt x="38365" y="53225"/>
                  </a:lnTo>
                  <a:lnTo>
                    <a:pt x="50848" y="53225"/>
                  </a:lnTo>
                  <a:lnTo>
                    <a:pt x="47242" y="51333"/>
                  </a:lnTo>
                  <a:lnTo>
                    <a:pt x="48895" y="48412"/>
                  </a:lnTo>
                  <a:lnTo>
                    <a:pt x="43267" y="48412"/>
                  </a:lnTo>
                  <a:lnTo>
                    <a:pt x="42099" y="47777"/>
                  </a:lnTo>
                  <a:lnTo>
                    <a:pt x="36955" y="47777"/>
                  </a:lnTo>
                  <a:lnTo>
                    <a:pt x="34923" y="47269"/>
                  </a:lnTo>
                  <a:lnTo>
                    <a:pt x="20064" y="36791"/>
                  </a:lnTo>
                  <a:lnTo>
                    <a:pt x="15328" y="36791"/>
                  </a:lnTo>
                  <a:lnTo>
                    <a:pt x="15594" y="36550"/>
                  </a:lnTo>
                  <a:lnTo>
                    <a:pt x="15314" y="34950"/>
                  </a:lnTo>
                  <a:lnTo>
                    <a:pt x="13181" y="28689"/>
                  </a:lnTo>
                  <a:lnTo>
                    <a:pt x="10056" y="23812"/>
                  </a:lnTo>
                  <a:lnTo>
                    <a:pt x="11682" y="23177"/>
                  </a:lnTo>
                  <a:lnTo>
                    <a:pt x="13346" y="22580"/>
                  </a:lnTo>
                  <a:lnTo>
                    <a:pt x="26190" y="22580"/>
                  </a:lnTo>
                  <a:lnTo>
                    <a:pt x="26140" y="22415"/>
                  </a:lnTo>
                  <a:lnTo>
                    <a:pt x="26022" y="22021"/>
                  </a:lnTo>
                  <a:lnTo>
                    <a:pt x="25980" y="21882"/>
                  </a:lnTo>
                  <a:lnTo>
                    <a:pt x="25745" y="21678"/>
                  </a:lnTo>
                  <a:lnTo>
                    <a:pt x="18413" y="17272"/>
                  </a:lnTo>
                  <a:lnTo>
                    <a:pt x="16584" y="16865"/>
                  </a:lnTo>
                  <a:close/>
                </a:path>
                <a:path w="59689" h="76200">
                  <a:moveTo>
                    <a:pt x="51990" y="34721"/>
                  </a:moveTo>
                  <a:lnTo>
                    <a:pt x="46340" y="34721"/>
                  </a:lnTo>
                  <a:lnTo>
                    <a:pt x="46353" y="38531"/>
                  </a:lnTo>
                  <a:lnTo>
                    <a:pt x="46042" y="40849"/>
                  </a:lnTo>
                  <a:lnTo>
                    <a:pt x="46017" y="41033"/>
                  </a:lnTo>
                  <a:lnTo>
                    <a:pt x="45899" y="41910"/>
                  </a:lnTo>
                  <a:lnTo>
                    <a:pt x="45870" y="42125"/>
                  </a:lnTo>
                  <a:lnTo>
                    <a:pt x="43813" y="45796"/>
                  </a:lnTo>
                  <a:lnTo>
                    <a:pt x="43393" y="47269"/>
                  </a:lnTo>
                  <a:lnTo>
                    <a:pt x="43267" y="48412"/>
                  </a:lnTo>
                  <a:lnTo>
                    <a:pt x="48895" y="48412"/>
                  </a:lnTo>
                  <a:lnTo>
                    <a:pt x="49541" y="47269"/>
                  </a:lnTo>
                  <a:lnTo>
                    <a:pt x="50037" y="45796"/>
                  </a:lnTo>
                  <a:lnTo>
                    <a:pt x="51569" y="41033"/>
                  </a:lnTo>
                  <a:lnTo>
                    <a:pt x="51628" y="40849"/>
                  </a:lnTo>
                  <a:lnTo>
                    <a:pt x="51765" y="38531"/>
                  </a:lnTo>
                  <a:lnTo>
                    <a:pt x="51890" y="36423"/>
                  </a:lnTo>
                  <a:lnTo>
                    <a:pt x="51990" y="34721"/>
                  </a:lnTo>
                  <a:close/>
                </a:path>
                <a:path w="59689" h="76200">
                  <a:moveTo>
                    <a:pt x="41167" y="47548"/>
                  </a:moveTo>
                  <a:lnTo>
                    <a:pt x="37666" y="47548"/>
                  </a:lnTo>
                  <a:lnTo>
                    <a:pt x="36630" y="47777"/>
                  </a:lnTo>
                  <a:lnTo>
                    <a:pt x="42099" y="47777"/>
                  </a:lnTo>
                  <a:lnTo>
                    <a:pt x="41167" y="47548"/>
                  </a:lnTo>
                  <a:close/>
                </a:path>
                <a:path w="59689" h="76200">
                  <a:moveTo>
                    <a:pt x="26190" y="22580"/>
                  </a:moveTo>
                  <a:lnTo>
                    <a:pt x="15746" y="22580"/>
                  </a:lnTo>
                  <a:lnTo>
                    <a:pt x="16533" y="22809"/>
                  </a:lnTo>
                  <a:lnTo>
                    <a:pt x="18883" y="24218"/>
                  </a:lnTo>
                  <a:lnTo>
                    <a:pt x="28649" y="41910"/>
                  </a:lnTo>
                  <a:lnTo>
                    <a:pt x="34094" y="43141"/>
                  </a:lnTo>
                  <a:lnTo>
                    <a:pt x="40625" y="43141"/>
                  </a:lnTo>
                  <a:lnTo>
                    <a:pt x="44143" y="38176"/>
                  </a:lnTo>
                  <a:lnTo>
                    <a:pt x="44620" y="37426"/>
                  </a:lnTo>
                  <a:lnTo>
                    <a:pt x="34749" y="37426"/>
                  </a:lnTo>
                  <a:lnTo>
                    <a:pt x="30351" y="36423"/>
                  </a:lnTo>
                  <a:lnTo>
                    <a:pt x="26369" y="23177"/>
                  </a:lnTo>
                  <a:lnTo>
                    <a:pt x="26258" y="22809"/>
                  </a:lnTo>
                  <a:lnTo>
                    <a:pt x="26190" y="22580"/>
                  </a:lnTo>
                  <a:close/>
                </a:path>
                <a:path w="59689" h="76200">
                  <a:moveTo>
                    <a:pt x="50583" y="21678"/>
                  </a:moveTo>
                  <a:lnTo>
                    <a:pt x="38009" y="21678"/>
                  </a:lnTo>
                  <a:lnTo>
                    <a:pt x="38530" y="21882"/>
                  </a:lnTo>
                  <a:lnTo>
                    <a:pt x="38631" y="25019"/>
                  </a:lnTo>
                  <a:lnTo>
                    <a:pt x="44975" y="27470"/>
                  </a:lnTo>
                  <a:lnTo>
                    <a:pt x="44708" y="27470"/>
                  </a:lnTo>
                  <a:lnTo>
                    <a:pt x="41959" y="30467"/>
                  </a:lnTo>
                  <a:lnTo>
                    <a:pt x="38835" y="37426"/>
                  </a:lnTo>
                  <a:lnTo>
                    <a:pt x="44620" y="37426"/>
                  </a:lnTo>
                  <a:lnTo>
                    <a:pt x="46340" y="34721"/>
                  </a:lnTo>
                  <a:lnTo>
                    <a:pt x="51990" y="34721"/>
                  </a:lnTo>
                  <a:lnTo>
                    <a:pt x="52057" y="33586"/>
                  </a:lnTo>
                  <a:lnTo>
                    <a:pt x="51657" y="28689"/>
                  </a:lnTo>
                  <a:lnTo>
                    <a:pt x="51558" y="27470"/>
                  </a:lnTo>
                  <a:lnTo>
                    <a:pt x="51497" y="26726"/>
                  </a:lnTo>
                  <a:lnTo>
                    <a:pt x="51043" y="24218"/>
                  </a:lnTo>
                  <a:lnTo>
                    <a:pt x="50970" y="23812"/>
                  </a:lnTo>
                  <a:lnTo>
                    <a:pt x="50855" y="23177"/>
                  </a:lnTo>
                  <a:lnTo>
                    <a:pt x="50746" y="22580"/>
                  </a:lnTo>
                  <a:lnTo>
                    <a:pt x="50620" y="21882"/>
                  </a:lnTo>
                  <a:lnTo>
                    <a:pt x="50583" y="21678"/>
                  </a:lnTo>
                  <a:close/>
                </a:path>
                <a:path w="59689" h="76200">
                  <a:moveTo>
                    <a:pt x="33247" y="0"/>
                  </a:moveTo>
                  <a:lnTo>
                    <a:pt x="27468" y="0"/>
                  </a:lnTo>
                  <a:lnTo>
                    <a:pt x="23620" y="1447"/>
                  </a:lnTo>
                  <a:lnTo>
                    <a:pt x="24725" y="5702"/>
                  </a:lnTo>
                  <a:lnTo>
                    <a:pt x="24732" y="5867"/>
                  </a:lnTo>
                  <a:lnTo>
                    <a:pt x="27968" y="11836"/>
                  </a:lnTo>
                  <a:lnTo>
                    <a:pt x="28063" y="12242"/>
                  </a:lnTo>
                  <a:lnTo>
                    <a:pt x="27797" y="15963"/>
                  </a:lnTo>
                  <a:lnTo>
                    <a:pt x="27849" y="17272"/>
                  </a:lnTo>
                  <a:lnTo>
                    <a:pt x="28367" y="20447"/>
                  </a:lnTo>
                  <a:lnTo>
                    <a:pt x="28417" y="20751"/>
                  </a:lnTo>
                  <a:lnTo>
                    <a:pt x="28508" y="21310"/>
                  </a:lnTo>
                  <a:lnTo>
                    <a:pt x="28624" y="22021"/>
                  </a:lnTo>
                  <a:lnTo>
                    <a:pt x="29754" y="22415"/>
                  </a:lnTo>
                  <a:lnTo>
                    <a:pt x="33145" y="22415"/>
                  </a:lnTo>
                  <a:lnTo>
                    <a:pt x="35685" y="21678"/>
                  </a:lnTo>
                  <a:lnTo>
                    <a:pt x="50587" y="21678"/>
                  </a:lnTo>
                  <a:lnTo>
                    <a:pt x="50501" y="21310"/>
                  </a:lnTo>
                  <a:lnTo>
                    <a:pt x="44715" y="21310"/>
                  </a:lnTo>
                  <a:lnTo>
                    <a:pt x="44245" y="20955"/>
                  </a:lnTo>
                  <a:lnTo>
                    <a:pt x="44029" y="20751"/>
                  </a:lnTo>
                  <a:lnTo>
                    <a:pt x="43509" y="18846"/>
                  </a:lnTo>
                  <a:lnTo>
                    <a:pt x="43437" y="18580"/>
                  </a:lnTo>
                  <a:lnTo>
                    <a:pt x="43343" y="18237"/>
                  </a:lnTo>
                  <a:lnTo>
                    <a:pt x="41516" y="16357"/>
                  </a:lnTo>
                  <a:lnTo>
                    <a:pt x="33691" y="16357"/>
                  </a:lnTo>
                  <a:lnTo>
                    <a:pt x="33132" y="9385"/>
                  </a:lnTo>
                  <a:lnTo>
                    <a:pt x="31227" y="5867"/>
                  </a:lnTo>
                  <a:lnTo>
                    <a:pt x="31159" y="5702"/>
                  </a:lnTo>
                  <a:lnTo>
                    <a:pt x="48536" y="5702"/>
                  </a:lnTo>
                  <a:lnTo>
                    <a:pt x="46899" y="2933"/>
                  </a:lnTo>
                  <a:lnTo>
                    <a:pt x="45307" y="457"/>
                  </a:lnTo>
                  <a:lnTo>
                    <a:pt x="36041" y="457"/>
                  </a:lnTo>
                  <a:lnTo>
                    <a:pt x="33247" y="0"/>
                  </a:lnTo>
                  <a:close/>
                </a:path>
                <a:path w="59689" h="76200">
                  <a:moveTo>
                    <a:pt x="48536" y="5702"/>
                  </a:moveTo>
                  <a:lnTo>
                    <a:pt x="31926" y="5702"/>
                  </a:lnTo>
                  <a:lnTo>
                    <a:pt x="37476" y="6172"/>
                  </a:lnTo>
                  <a:lnTo>
                    <a:pt x="42170" y="6172"/>
                  </a:lnTo>
                  <a:lnTo>
                    <a:pt x="45121" y="11137"/>
                  </a:lnTo>
                  <a:lnTo>
                    <a:pt x="45058" y="12242"/>
                  </a:lnTo>
                  <a:lnTo>
                    <a:pt x="44671" y="15963"/>
                  </a:lnTo>
                  <a:lnTo>
                    <a:pt x="44653" y="16141"/>
                  </a:lnTo>
                  <a:lnTo>
                    <a:pt x="44535" y="17272"/>
                  </a:lnTo>
                  <a:lnTo>
                    <a:pt x="44437" y="19316"/>
                  </a:lnTo>
                  <a:lnTo>
                    <a:pt x="44595" y="20447"/>
                  </a:lnTo>
                  <a:lnTo>
                    <a:pt x="44715" y="21310"/>
                  </a:lnTo>
                  <a:lnTo>
                    <a:pt x="50501" y="21310"/>
                  </a:lnTo>
                  <a:lnTo>
                    <a:pt x="49554" y="17272"/>
                  </a:lnTo>
                  <a:lnTo>
                    <a:pt x="49468" y="16357"/>
                  </a:lnTo>
                  <a:lnTo>
                    <a:pt x="51961" y="12242"/>
                  </a:lnTo>
                  <a:lnTo>
                    <a:pt x="52085" y="12039"/>
                  </a:lnTo>
                  <a:lnTo>
                    <a:pt x="52208" y="11836"/>
                  </a:lnTo>
                  <a:lnTo>
                    <a:pt x="48634" y="5867"/>
                  </a:lnTo>
                  <a:lnTo>
                    <a:pt x="48536" y="5702"/>
                  </a:lnTo>
                  <a:close/>
                </a:path>
                <a:path w="59689" h="76200">
                  <a:moveTo>
                    <a:pt x="41133" y="15963"/>
                  </a:moveTo>
                  <a:lnTo>
                    <a:pt x="36257" y="15963"/>
                  </a:lnTo>
                  <a:lnTo>
                    <a:pt x="35012" y="16141"/>
                  </a:lnTo>
                  <a:lnTo>
                    <a:pt x="33691" y="16357"/>
                  </a:lnTo>
                  <a:lnTo>
                    <a:pt x="41516" y="16357"/>
                  </a:lnTo>
                  <a:lnTo>
                    <a:pt x="41133" y="1596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1705" y="8349463"/>
              <a:ext cx="49637" cy="6352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29228" y="8346518"/>
              <a:ext cx="56515" cy="69850"/>
            </a:xfrm>
            <a:custGeom>
              <a:avLst/>
              <a:gdLst/>
              <a:ahLst/>
              <a:cxnLst/>
              <a:rect l="l" t="t" r="r" b="b"/>
              <a:pathLst>
                <a:path w="56514" h="69850">
                  <a:moveTo>
                    <a:pt x="34318" y="49339"/>
                  </a:moveTo>
                  <a:lnTo>
                    <a:pt x="29331" y="49339"/>
                  </a:lnTo>
                  <a:lnTo>
                    <a:pt x="19514" y="63652"/>
                  </a:lnTo>
                  <a:lnTo>
                    <a:pt x="23248" y="66332"/>
                  </a:lnTo>
                  <a:lnTo>
                    <a:pt x="25610" y="67995"/>
                  </a:lnTo>
                  <a:lnTo>
                    <a:pt x="27223" y="69329"/>
                  </a:lnTo>
                  <a:lnTo>
                    <a:pt x="30690" y="69329"/>
                  </a:lnTo>
                  <a:lnTo>
                    <a:pt x="32379" y="68541"/>
                  </a:lnTo>
                  <a:lnTo>
                    <a:pt x="38533" y="63385"/>
                  </a:lnTo>
                  <a:lnTo>
                    <a:pt x="29001" y="63385"/>
                  </a:lnTo>
                  <a:lnTo>
                    <a:pt x="28410" y="62979"/>
                  </a:lnTo>
                  <a:lnTo>
                    <a:pt x="28478" y="62699"/>
                  </a:lnTo>
                  <a:lnTo>
                    <a:pt x="29153" y="60617"/>
                  </a:lnTo>
                  <a:lnTo>
                    <a:pt x="32036" y="55181"/>
                  </a:lnTo>
                  <a:lnTo>
                    <a:pt x="32151" y="54965"/>
                  </a:lnTo>
                  <a:lnTo>
                    <a:pt x="32265" y="54749"/>
                  </a:lnTo>
                  <a:lnTo>
                    <a:pt x="32379" y="54533"/>
                  </a:lnTo>
                  <a:lnTo>
                    <a:pt x="38439" y="54533"/>
                  </a:lnTo>
                  <a:lnTo>
                    <a:pt x="40299" y="50558"/>
                  </a:lnTo>
                  <a:lnTo>
                    <a:pt x="34056" y="50558"/>
                  </a:lnTo>
                  <a:lnTo>
                    <a:pt x="34151" y="50114"/>
                  </a:lnTo>
                  <a:lnTo>
                    <a:pt x="34238" y="49707"/>
                  </a:lnTo>
                  <a:lnTo>
                    <a:pt x="34318" y="49339"/>
                  </a:lnTo>
                  <a:close/>
                </a:path>
                <a:path w="56514" h="69850">
                  <a:moveTo>
                    <a:pt x="38439" y="54533"/>
                  </a:moveTo>
                  <a:lnTo>
                    <a:pt x="32379" y="54533"/>
                  </a:lnTo>
                  <a:lnTo>
                    <a:pt x="31909" y="56388"/>
                  </a:lnTo>
                  <a:lnTo>
                    <a:pt x="31858" y="61531"/>
                  </a:lnTo>
                  <a:lnTo>
                    <a:pt x="30119" y="62979"/>
                  </a:lnTo>
                  <a:lnTo>
                    <a:pt x="29465" y="63385"/>
                  </a:lnTo>
                  <a:lnTo>
                    <a:pt x="38533" y="63385"/>
                  </a:lnTo>
                  <a:lnTo>
                    <a:pt x="39351" y="62699"/>
                  </a:lnTo>
                  <a:lnTo>
                    <a:pt x="36491" y="58864"/>
                  </a:lnTo>
                  <a:lnTo>
                    <a:pt x="36705" y="58242"/>
                  </a:lnTo>
                  <a:lnTo>
                    <a:pt x="38136" y="55181"/>
                  </a:lnTo>
                  <a:lnTo>
                    <a:pt x="38237" y="54965"/>
                  </a:lnTo>
                  <a:lnTo>
                    <a:pt x="38338" y="54749"/>
                  </a:lnTo>
                  <a:lnTo>
                    <a:pt x="38439" y="54533"/>
                  </a:lnTo>
                  <a:close/>
                </a:path>
                <a:path w="56514" h="69850">
                  <a:moveTo>
                    <a:pt x="27452" y="0"/>
                  </a:moveTo>
                  <a:lnTo>
                    <a:pt x="22727" y="0"/>
                  </a:lnTo>
                  <a:lnTo>
                    <a:pt x="22270" y="152"/>
                  </a:lnTo>
                  <a:lnTo>
                    <a:pt x="18970" y="7950"/>
                  </a:lnTo>
                  <a:lnTo>
                    <a:pt x="16761" y="14901"/>
                  </a:lnTo>
                  <a:lnTo>
                    <a:pt x="16321" y="19138"/>
                  </a:lnTo>
                  <a:lnTo>
                    <a:pt x="16213" y="20180"/>
                  </a:lnTo>
                  <a:lnTo>
                    <a:pt x="16106" y="21207"/>
                  </a:lnTo>
                  <a:lnTo>
                    <a:pt x="16830" y="23749"/>
                  </a:lnTo>
                  <a:lnTo>
                    <a:pt x="17713" y="26733"/>
                  </a:lnTo>
                  <a:lnTo>
                    <a:pt x="21469" y="33210"/>
                  </a:lnTo>
                  <a:lnTo>
                    <a:pt x="19412" y="33210"/>
                  </a:lnTo>
                  <a:lnTo>
                    <a:pt x="14510" y="35915"/>
                  </a:lnTo>
                  <a:lnTo>
                    <a:pt x="9288" y="38336"/>
                  </a:lnTo>
                  <a:lnTo>
                    <a:pt x="3854" y="41846"/>
                  </a:lnTo>
                  <a:lnTo>
                    <a:pt x="3244" y="42316"/>
                  </a:lnTo>
                  <a:lnTo>
                    <a:pt x="0" y="48506"/>
                  </a:lnTo>
                  <a:lnTo>
                    <a:pt x="2814" y="58242"/>
                  </a:lnTo>
                  <a:lnTo>
                    <a:pt x="3205" y="58864"/>
                  </a:lnTo>
                  <a:lnTo>
                    <a:pt x="10167" y="58864"/>
                  </a:lnTo>
                  <a:lnTo>
                    <a:pt x="24404" y="52984"/>
                  </a:lnTo>
                  <a:lnTo>
                    <a:pt x="6513" y="52984"/>
                  </a:lnTo>
                  <a:lnTo>
                    <a:pt x="5823" y="51371"/>
                  </a:lnTo>
                  <a:lnTo>
                    <a:pt x="5619" y="50558"/>
                  </a:lnTo>
                  <a:lnTo>
                    <a:pt x="5566" y="49199"/>
                  </a:lnTo>
                  <a:lnTo>
                    <a:pt x="6670" y="45720"/>
                  </a:lnTo>
                  <a:lnTo>
                    <a:pt x="15387" y="41846"/>
                  </a:lnTo>
                  <a:lnTo>
                    <a:pt x="16453" y="41351"/>
                  </a:lnTo>
                  <a:lnTo>
                    <a:pt x="21140" y="38862"/>
                  </a:lnTo>
                  <a:lnTo>
                    <a:pt x="23997" y="37376"/>
                  </a:lnTo>
                  <a:lnTo>
                    <a:pt x="26067" y="30226"/>
                  </a:lnTo>
                  <a:lnTo>
                    <a:pt x="24315" y="26733"/>
                  </a:lnTo>
                  <a:lnTo>
                    <a:pt x="22600" y="23749"/>
                  </a:lnTo>
                  <a:lnTo>
                    <a:pt x="20517" y="20180"/>
                  </a:lnTo>
                  <a:lnTo>
                    <a:pt x="22791" y="13360"/>
                  </a:lnTo>
                  <a:lnTo>
                    <a:pt x="25851" y="6197"/>
                  </a:lnTo>
                  <a:lnTo>
                    <a:pt x="40046" y="6197"/>
                  </a:lnTo>
                  <a:lnTo>
                    <a:pt x="39567" y="4724"/>
                  </a:lnTo>
                  <a:lnTo>
                    <a:pt x="27452" y="0"/>
                  </a:lnTo>
                  <a:close/>
                </a:path>
                <a:path w="56514" h="69850">
                  <a:moveTo>
                    <a:pt x="31630" y="43624"/>
                  </a:moveTo>
                  <a:lnTo>
                    <a:pt x="25966" y="43624"/>
                  </a:lnTo>
                  <a:lnTo>
                    <a:pt x="23769" y="45720"/>
                  </a:lnTo>
                  <a:lnTo>
                    <a:pt x="21737" y="47612"/>
                  </a:lnTo>
                  <a:lnTo>
                    <a:pt x="11564" y="51917"/>
                  </a:lnTo>
                  <a:lnTo>
                    <a:pt x="6309" y="52984"/>
                  </a:lnTo>
                  <a:lnTo>
                    <a:pt x="24404" y="52984"/>
                  </a:lnTo>
                  <a:lnTo>
                    <a:pt x="28074" y="49517"/>
                  </a:lnTo>
                  <a:lnTo>
                    <a:pt x="28290" y="49339"/>
                  </a:lnTo>
                  <a:lnTo>
                    <a:pt x="34318" y="49339"/>
                  </a:lnTo>
                  <a:lnTo>
                    <a:pt x="34217" y="47955"/>
                  </a:lnTo>
                  <a:lnTo>
                    <a:pt x="34054" y="47612"/>
                  </a:lnTo>
                  <a:lnTo>
                    <a:pt x="31630" y="43624"/>
                  </a:lnTo>
                  <a:close/>
                </a:path>
                <a:path w="56514" h="69850">
                  <a:moveTo>
                    <a:pt x="51596" y="41071"/>
                  </a:moveTo>
                  <a:lnTo>
                    <a:pt x="41396" y="41071"/>
                  </a:lnTo>
                  <a:lnTo>
                    <a:pt x="37815" y="44297"/>
                  </a:lnTo>
                  <a:lnTo>
                    <a:pt x="35453" y="47955"/>
                  </a:lnTo>
                  <a:lnTo>
                    <a:pt x="34056" y="50558"/>
                  </a:lnTo>
                  <a:lnTo>
                    <a:pt x="40299" y="50558"/>
                  </a:lnTo>
                  <a:lnTo>
                    <a:pt x="40507" y="50114"/>
                  </a:lnTo>
                  <a:lnTo>
                    <a:pt x="45422" y="42862"/>
                  </a:lnTo>
                  <a:lnTo>
                    <a:pt x="51596" y="41071"/>
                  </a:lnTo>
                  <a:close/>
                </a:path>
                <a:path w="56514" h="69850">
                  <a:moveTo>
                    <a:pt x="40046" y="6197"/>
                  </a:moveTo>
                  <a:lnTo>
                    <a:pt x="25851" y="6197"/>
                  </a:lnTo>
                  <a:lnTo>
                    <a:pt x="28036" y="6819"/>
                  </a:lnTo>
                  <a:lnTo>
                    <a:pt x="30969" y="7950"/>
                  </a:lnTo>
                  <a:lnTo>
                    <a:pt x="33128" y="9017"/>
                  </a:lnTo>
                  <a:lnTo>
                    <a:pt x="32354" y="9652"/>
                  </a:lnTo>
                  <a:lnTo>
                    <a:pt x="26690" y="13919"/>
                  </a:lnTo>
                  <a:lnTo>
                    <a:pt x="21622" y="20561"/>
                  </a:lnTo>
                  <a:lnTo>
                    <a:pt x="30766" y="33566"/>
                  </a:lnTo>
                  <a:lnTo>
                    <a:pt x="31317" y="34747"/>
                  </a:lnTo>
                  <a:lnTo>
                    <a:pt x="31003" y="35915"/>
                  </a:lnTo>
                  <a:lnTo>
                    <a:pt x="30891" y="36334"/>
                  </a:lnTo>
                  <a:lnTo>
                    <a:pt x="30819" y="36601"/>
                  </a:lnTo>
                  <a:lnTo>
                    <a:pt x="30741" y="36893"/>
                  </a:lnTo>
                  <a:lnTo>
                    <a:pt x="31327" y="38336"/>
                  </a:lnTo>
                  <a:lnTo>
                    <a:pt x="31427" y="38582"/>
                  </a:lnTo>
                  <a:lnTo>
                    <a:pt x="31973" y="39484"/>
                  </a:lnTo>
                  <a:lnTo>
                    <a:pt x="33878" y="42316"/>
                  </a:lnTo>
                  <a:lnTo>
                    <a:pt x="38577" y="42316"/>
                  </a:lnTo>
                  <a:lnTo>
                    <a:pt x="39751" y="41846"/>
                  </a:lnTo>
                  <a:lnTo>
                    <a:pt x="41396" y="41071"/>
                  </a:lnTo>
                  <a:lnTo>
                    <a:pt x="51596" y="41071"/>
                  </a:lnTo>
                  <a:lnTo>
                    <a:pt x="56369" y="39687"/>
                  </a:lnTo>
                  <a:lnTo>
                    <a:pt x="55817" y="37376"/>
                  </a:lnTo>
                  <a:lnTo>
                    <a:pt x="55701" y="36893"/>
                  </a:lnTo>
                  <a:lnTo>
                    <a:pt x="55632" y="36601"/>
                  </a:lnTo>
                  <a:lnTo>
                    <a:pt x="36748" y="36601"/>
                  </a:lnTo>
                  <a:lnTo>
                    <a:pt x="36710" y="36334"/>
                  </a:lnTo>
                  <a:lnTo>
                    <a:pt x="38907" y="32054"/>
                  </a:lnTo>
                  <a:lnTo>
                    <a:pt x="27528" y="22237"/>
                  </a:lnTo>
                  <a:lnTo>
                    <a:pt x="29915" y="19138"/>
                  </a:lnTo>
                  <a:lnTo>
                    <a:pt x="32316" y="15976"/>
                  </a:lnTo>
                  <a:lnTo>
                    <a:pt x="41701" y="11290"/>
                  </a:lnTo>
                  <a:lnTo>
                    <a:pt x="40046" y="6197"/>
                  </a:lnTo>
                  <a:close/>
                </a:path>
                <a:path w="56514" h="69850">
                  <a:moveTo>
                    <a:pt x="49562" y="32639"/>
                  </a:moveTo>
                  <a:lnTo>
                    <a:pt x="44031" y="32639"/>
                  </a:lnTo>
                  <a:lnTo>
                    <a:pt x="38399" y="36601"/>
                  </a:lnTo>
                  <a:lnTo>
                    <a:pt x="55632" y="36601"/>
                  </a:lnTo>
                  <a:lnTo>
                    <a:pt x="55188" y="34747"/>
                  </a:lnTo>
                  <a:lnTo>
                    <a:pt x="50083" y="32854"/>
                  </a:lnTo>
                  <a:lnTo>
                    <a:pt x="49562" y="32639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2493" y="8288909"/>
              <a:ext cx="32931" cy="4525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39409" y="8286098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6753" y="0"/>
                  </a:moveTo>
                  <a:lnTo>
                    <a:pt x="32181" y="0"/>
                  </a:lnTo>
                  <a:lnTo>
                    <a:pt x="30975" y="927"/>
                  </a:lnTo>
                  <a:lnTo>
                    <a:pt x="24244" y="13106"/>
                  </a:lnTo>
                  <a:lnTo>
                    <a:pt x="18656" y="17792"/>
                  </a:lnTo>
                  <a:lnTo>
                    <a:pt x="12306" y="24383"/>
                  </a:lnTo>
                  <a:lnTo>
                    <a:pt x="1549" y="29451"/>
                  </a:lnTo>
                  <a:lnTo>
                    <a:pt x="442" y="34378"/>
                  </a:lnTo>
                  <a:lnTo>
                    <a:pt x="342" y="34823"/>
                  </a:lnTo>
                  <a:lnTo>
                    <a:pt x="224" y="37795"/>
                  </a:lnTo>
                  <a:lnTo>
                    <a:pt x="116" y="40525"/>
                  </a:lnTo>
                  <a:lnTo>
                    <a:pt x="0" y="43459"/>
                  </a:lnTo>
                  <a:lnTo>
                    <a:pt x="8509" y="49771"/>
                  </a:lnTo>
                  <a:lnTo>
                    <a:pt x="12763" y="50926"/>
                  </a:lnTo>
                  <a:lnTo>
                    <a:pt x="19037" y="50926"/>
                  </a:lnTo>
                  <a:lnTo>
                    <a:pt x="21323" y="50241"/>
                  </a:lnTo>
                  <a:lnTo>
                    <a:pt x="24752" y="45846"/>
                  </a:lnTo>
                  <a:lnTo>
                    <a:pt x="33457" y="45846"/>
                  </a:lnTo>
                  <a:lnTo>
                    <a:pt x="34397" y="45211"/>
                  </a:lnTo>
                  <a:lnTo>
                    <a:pt x="13690" y="45211"/>
                  </a:lnTo>
                  <a:lnTo>
                    <a:pt x="10680" y="44272"/>
                  </a:lnTo>
                  <a:lnTo>
                    <a:pt x="6561" y="41211"/>
                  </a:lnTo>
                  <a:lnTo>
                    <a:pt x="6445" y="40233"/>
                  </a:lnTo>
                  <a:lnTo>
                    <a:pt x="6375" y="34378"/>
                  </a:lnTo>
                  <a:lnTo>
                    <a:pt x="7543" y="33426"/>
                  </a:lnTo>
                  <a:lnTo>
                    <a:pt x="17767" y="26949"/>
                  </a:lnTo>
                  <a:lnTo>
                    <a:pt x="19596" y="25044"/>
                  </a:lnTo>
                  <a:lnTo>
                    <a:pt x="28282" y="16433"/>
                  </a:lnTo>
                  <a:lnTo>
                    <a:pt x="32530" y="9677"/>
                  </a:lnTo>
                  <a:lnTo>
                    <a:pt x="38950" y="9677"/>
                  </a:lnTo>
                  <a:lnTo>
                    <a:pt x="36753" y="0"/>
                  </a:lnTo>
                  <a:close/>
                </a:path>
                <a:path w="39370" h="51434">
                  <a:moveTo>
                    <a:pt x="33457" y="45846"/>
                  </a:moveTo>
                  <a:lnTo>
                    <a:pt x="24752" y="45846"/>
                  </a:lnTo>
                  <a:lnTo>
                    <a:pt x="30505" y="47840"/>
                  </a:lnTo>
                  <a:lnTo>
                    <a:pt x="33457" y="45846"/>
                  </a:lnTo>
                  <a:close/>
                </a:path>
                <a:path w="39370" h="51434">
                  <a:moveTo>
                    <a:pt x="38950" y="9677"/>
                  </a:moveTo>
                  <a:lnTo>
                    <a:pt x="32571" y="9677"/>
                  </a:lnTo>
                  <a:lnTo>
                    <a:pt x="32753" y="10693"/>
                  </a:lnTo>
                  <a:lnTo>
                    <a:pt x="32791" y="12179"/>
                  </a:lnTo>
                  <a:lnTo>
                    <a:pt x="32486" y="14173"/>
                  </a:lnTo>
                  <a:lnTo>
                    <a:pt x="30518" y="18351"/>
                  </a:lnTo>
                  <a:lnTo>
                    <a:pt x="28511" y="23875"/>
                  </a:lnTo>
                  <a:lnTo>
                    <a:pt x="27330" y="27558"/>
                  </a:lnTo>
                  <a:lnTo>
                    <a:pt x="27264" y="29451"/>
                  </a:lnTo>
                  <a:lnTo>
                    <a:pt x="27139" y="33070"/>
                  </a:lnTo>
                  <a:lnTo>
                    <a:pt x="27038" y="35598"/>
                  </a:lnTo>
                  <a:lnTo>
                    <a:pt x="28181" y="40233"/>
                  </a:lnTo>
                  <a:lnTo>
                    <a:pt x="28257" y="40525"/>
                  </a:lnTo>
                  <a:lnTo>
                    <a:pt x="28333" y="40868"/>
                  </a:lnTo>
                  <a:lnTo>
                    <a:pt x="28409" y="41211"/>
                  </a:lnTo>
                  <a:lnTo>
                    <a:pt x="21132" y="41605"/>
                  </a:lnTo>
                  <a:lnTo>
                    <a:pt x="18211" y="44983"/>
                  </a:lnTo>
                  <a:lnTo>
                    <a:pt x="17284" y="45211"/>
                  </a:lnTo>
                  <a:lnTo>
                    <a:pt x="34397" y="45211"/>
                  </a:lnTo>
                  <a:lnTo>
                    <a:pt x="36258" y="43954"/>
                  </a:lnTo>
                  <a:lnTo>
                    <a:pt x="32664" y="37795"/>
                  </a:lnTo>
                  <a:lnTo>
                    <a:pt x="32790" y="34823"/>
                  </a:lnTo>
                  <a:lnTo>
                    <a:pt x="32862" y="33070"/>
                  </a:lnTo>
                  <a:lnTo>
                    <a:pt x="32985" y="29451"/>
                  </a:lnTo>
                  <a:lnTo>
                    <a:pt x="33007" y="28816"/>
                  </a:lnTo>
                  <a:lnTo>
                    <a:pt x="33883" y="25844"/>
                  </a:lnTo>
                  <a:lnTo>
                    <a:pt x="36728" y="17983"/>
                  </a:lnTo>
                  <a:lnTo>
                    <a:pt x="37769" y="17449"/>
                  </a:lnTo>
                  <a:lnTo>
                    <a:pt x="38950" y="967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4474" y="8254072"/>
              <a:ext cx="19024" cy="1891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40837" y="8251497"/>
              <a:ext cx="26670" cy="24765"/>
            </a:xfrm>
            <a:custGeom>
              <a:avLst/>
              <a:gdLst/>
              <a:ahLst/>
              <a:cxnLst/>
              <a:rect l="l" t="t" r="r" b="b"/>
              <a:pathLst>
                <a:path w="26670" h="24765">
                  <a:moveTo>
                    <a:pt x="19522" y="0"/>
                  </a:moveTo>
                  <a:lnTo>
                    <a:pt x="11998" y="0"/>
                  </a:lnTo>
                  <a:lnTo>
                    <a:pt x="9169" y="4711"/>
                  </a:lnTo>
                  <a:lnTo>
                    <a:pt x="8082" y="11048"/>
                  </a:lnTo>
                  <a:lnTo>
                    <a:pt x="7962" y="11747"/>
                  </a:lnTo>
                  <a:lnTo>
                    <a:pt x="1917" y="14008"/>
                  </a:lnTo>
                  <a:lnTo>
                    <a:pt x="0" y="22199"/>
                  </a:lnTo>
                  <a:lnTo>
                    <a:pt x="3848" y="24345"/>
                  </a:lnTo>
                  <a:lnTo>
                    <a:pt x="10934" y="24345"/>
                  </a:lnTo>
                  <a:lnTo>
                    <a:pt x="13677" y="23710"/>
                  </a:lnTo>
                  <a:lnTo>
                    <a:pt x="18364" y="20789"/>
                  </a:lnTo>
                  <a:lnTo>
                    <a:pt x="20134" y="18630"/>
                  </a:lnTo>
                  <a:lnTo>
                    <a:pt x="7370" y="18630"/>
                  </a:lnTo>
                  <a:lnTo>
                    <a:pt x="7924" y="18033"/>
                  </a:lnTo>
                  <a:lnTo>
                    <a:pt x="13589" y="12712"/>
                  </a:lnTo>
                  <a:lnTo>
                    <a:pt x="14465" y="7746"/>
                  </a:lnTo>
                  <a:lnTo>
                    <a:pt x="15481" y="6108"/>
                  </a:lnTo>
                  <a:lnTo>
                    <a:pt x="16141" y="5524"/>
                  </a:lnTo>
                  <a:lnTo>
                    <a:pt x="22937" y="5524"/>
                  </a:lnTo>
                  <a:lnTo>
                    <a:pt x="19522" y="0"/>
                  </a:lnTo>
                  <a:close/>
                </a:path>
                <a:path w="26670" h="24765">
                  <a:moveTo>
                    <a:pt x="22937" y="5524"/>
                  </a:moveTo>
                  <a:lnTo>
                    <a:pt x="16141" y="5524"/>
                  </a:lnTo>
                  <a:lnTo>
                    <a:pt x="16865" y="6553"/>
                  </a:lnTo>
                  <a:lnTo>
                    <a:pt x="18859" y="9804"/>
                  </a:lnTo>
                  <a:lnTo>
                    <a:pt x="14808" y="16014"/>
                  </a:lnTo>
                  <a:lnTo>
                    <a:pt x="12992" y="17386"/>
                  </a:lnTo>
                  <a:lnTo>
                    <a:pt x="11734" y="18186"/>
                  </a:lnTo>
                  <a:lnTo>
                    <a:pt x="10071" y="18630"/>
                  </a:lnTo>
                  <a:lnTo>
                    <a:pt x="20134" y="18630"/>
                  </a:lnTo>
                  <a:lnTo>
                    <a:pt x="26352" y="11048"/>
                  </a:lnTo>
                  <a:lnTo>
                    <a:pt x="22937" y="5524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4" name="object 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6178" y="8244509"/>
              <a:ext cx="20116" cy="2456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63693" y="8241527"/>
              <a:ext cx="27305" cy="30480"/>
            </a:xfrm>
            <a:custGeom>
              <a:avLst/>
              <a:gdLst/>
              <a:ahLst/>
              <a:cxnLst/>
              <a:rect l="l" t="t" r="r" b="b"/>
              <a:pathLst>
                <a:path w="27304" h="30479">
                  <a:moveTo>
                    <a:pt x="7953" y="0"/>
                  </a:moveTo>
                  <a:lnTo>
                    <a:pt x="4042" y="0"/>
                  </a:lnTo>
                  <a:lnTo>
                    <a:pt x="3419" y="139"/>
                  </a:lnTo>
                  <a:lnTo>
                    <a:pt x="2822" y="444"/>
                  </a:lnTo>
                  <a:lnTo>
                    <a:pt x="0" y="4186"/>
                  </a:lnTo>
                  <a:lnTo>
                    <a:pt x="1346" y="8845"/>
                  </a:lnTo>
                  <a:lnTo>
                    <a:pt x="4412" y="13485"/>
                  </a:lnTo>
                  <a:lnTo>
                    <a:pt x="6747" y="17170"/>
                  </a:lnTo>
                  <a:lnTo>
                    <a:pt x="8144" y="20700"/>
                  </a:lnTo>
                  <a:lnTo>
                    <a:pt x="13389" y="30479"/>
                  </a:lnTo>
                  <a:lnTo>
                    <a:pt x="18140" y="30479"/>
                  </a:lnTo>
                  <a:lnTo>
                    <a:pt x="20145" y="29895"/>
                  </a:lnTo>
                  <a:lnTo>
                    <a:pt x="22457" y="23367"/>
                  </a:lnTo>
                  <a:lnTo>
                    <a:pt x="22715" y="23012"/>
                  </a:lnTo>
                  <a:lnTo>
                    <a:pt x="16653" y="23012"/>
                  </a:lnTo>
                  <a:lnTo>
                    <a:pt x="15027" y="20942"/>
                  </a:lnTo>
                  <a:lnTo>
                    <a:pt x="13084" y="17665"/>
                  </a:lnTo>
                  <a:lnTo>
                    <a:pt x="11437" y="13485"/>
                  </a:lnTo>
                  <a:lnTo>
                    <a:pt x="7572" y="8089"/>
                  </a:lnTo>
                  <a:lnTo>
                    <a:pt x="6874" y="6972"/>
                  </a:lnTo>
                  <a:lnTo>
                    <a:pt x="18267" y="6972"/>
                  </a:lnTo>
                  <a:lnTo>
                    <a:pt x="11585" y="3657"/>
                  </a:lnTo>
                  <a:lnTo>
                    <a:pt x="7953" y="0"/>
                  </a:lnTo>
                  <a:close/>
                </a:path>
                <a:path w="27304" h="30479">
                  <a:moveTo>
                    <a:pt x="18171" y="6972"/>
                  </a:moveTo>
                  <a:lnTo>
                    <a:pt x="6874" y="6972"/>
                  </a:lnTo>
                  <a:lnTo>
                    <a:pt x="7331" y="7264"/>
                  </a:lnTo>
                  <a:lnTo>
                    <a:pt x="8131" y="7835"/>
                  </a:lnTo>
                  <a:lnTo>
                    <a:pt x="10811" y="9651"/>
                  </a:lnTo>
                  <a:lnTo>
                    <a:pt x="12005" y="10236"/>
                  </a:lnTo>
                  <a:lnTo>
                    <a:pt x="13846" y="11201"/>
                  </a:lnTo>
                  <a:lnTo>
                    <a:pt x="18024" y="15709"/>
                  </a:lnTo>
                  <a:lnTo>
                    <a:pt x="19269" y="18148"/>
                  </a:lnTo>
                  <a:lnTo>
                    <a:pt x="18380" y="19608"/>
                  </a:lnTo>
                  <a:lnTo>
                    <a:pt x="16831" y="22669"/>
                  </a:lnTo>
                  <a:lnTo>
                    <a:pt x="16716" y="22885"/>
                  </a:lnTo>
                  <a:lnTo>
                    <a:pt x="16653" y="23012"/>
                  </a:lnTo>
                  <a:lnTo>
                    <a:pt x="22715" y="23012"/>
                  </a:lnTo>
                  <a:lnTo>
                    <a:pt x="27308" y="16687"/>
                  </a:lnTo>
                  <a:lnTo>
                    <a:pt x="18171" y="6972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6" name="object 8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09152" y="6613461"/>
              <a:ext cx="150875" cy="14538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35188" y="6639496"/>
              <a:ext cx="32969" cy="2576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727796" y="6634764"/>
              <a:ext cx="44450" cy="33655"/>
            </a:xfrm>
            <a:custGeom>
              <a:avLst/>
              <a:gdLst/>
              <a:ahLst/>
              <a:cxnLst/>
              <a:rect l="l" t="t" r="r" b="b"/>
              <a:pathLst>
                <a:path w="44450" h="33654">
                  <a:moveTo>
                    <a:pt x="39395" y="0"/>
                  </a:moveTo>
                  <a:lnTo>
                    <a:pt x="37655" y="292"/>
                  </a:lnTo>
                  <a:lnTo>
                    <a:pt x="35801" y="431"/>
                  </a:lnTo>
                  <a:lnTo>
                    <a:pt x="35356" y="2730"/>
                  </a:lnTo>
                  <a:lnTo>
                    <a:pt x="29451" y="9601"/>
                  </a:lnTo>
                  <a:lnTo>
                    <a:pt x="23415" y="12231"/>
                  </a:lnTo>
                  <a:lnTo>
                    <a:pt x="9700" y="18864"/>
                  </a:lnTo>
                  <a:lnTo>
                    <a:pt x="3543" y="21602"/>
                  </a:lnTo>
                  <a:lnTo>
                    <a:pt x="0" y="23050"/>
                  </a:lnTo>
                  <a:lnTo>
                    <a:pt x="8115" y="26238"/>
                  </a:lnTo>
                  <a:lnTo>
                    <a:pt x="13030" y="31889"/>
                  </a:lnTo>
                  <a:lnTo>
                    <a:pt x="17081" y="33350"/>
                  </a:lnTo>
                  <a:lnTo>
                    <a:pt x="28803" y="33350"/>
                  </a:lnTo>
                  <a:lnTo>
                    <a:pt x="36842" y="28752"/>
                  </a:lnTo>
                  <a:lnTo>
                    <a:pt x="37502" y="27635"/>
                  </a:lnTo>
                  <a:lnTo>
                    <a:pt x="18389" y="27635"/>
                  </a:lnTo>
                  <a:lnTo>
                    <a:pt x="16027" y="26644"/>
                  </a:lnTo>
                  <a:lnTo>
                    <a:pt x="13970" y="24295"/>
                  </a:lnTo>
                  <a:lnTo>
                    <a:pt x="13589" y="23914"/>
                  </a:lnTo>
                  <a:lnTo>
                    <a:pt x="13169" y="23545"/>
                  </a:lnTo>
                  <a:lnTo>
                    <a:pt x="28016" y="16294"/>
                  </a:lnTo>
                  <a:lnTo>
                    <a:pt x="32842" y="14427"/>
                  </a:lnTo>
                  <a:lnTo>
                    <a:pt x="35890" y="10896"/>
                  </a:lnTo>
                  <a:lnTo>
                    <a:pt x="42028" y="10896"/>
                  </a:lnTo>
                  <a:lnTo>
                    <a:pt x="40589" y="7632"/>
                  </a:lnTo>
                  <a:lnTo>
                    <a:pt x="39462" y="431"/>
                  </a:lnTo>
                  <a:lnTo>
                    <a:pt x="39395" y="0"/>
                  </a:lnTo>
                  <a:close/>
                </a:path>
                <a:path w="44450" h="33654">
                  <a:moveTo>
                    <a:pt x="42028" y="10896"/>
                  </a:moveTo>
                  <a:lnTo>
                    <a:pt x="35890" y="10896"/>
                  </a:lnTo>
                  <a:lnTo>
                    <a:pt x="36593" y="14427"/>
                  </a:lnTo>
                  <a:lnTo>
                    <a:pt x="36753" y="16128"/>
                  </a:lnTo>
                  <a:lnTo>
                    <a:pt x="36880" y="17475"/>
                  </a:lnTo>
                  <a:lnTo>
                    <a:pt x="32943" y="24142"/>
                  </a:lnTo>
                  <a:lnTo>
                    <a:pt x="26758" y="27635"/>
                  </a:lnTo>
                  <a:lnTo>
                    <a:pt x="37502" y="27635"/>
                  </a:lnTo>
                  <a:lnTo>
                    <a:pt x="40589" y="22402"/>
                  </a:lnTo>
                  <a:lnTo>
                    <a:pt x="44237" y="16294"/>
                  </a:lnTo>
                  <a:lnTo>
                    <a:pt x="44335" y="16128"/>
                  </a:lnTo>
                  <a:lnTo>
                    <a:pt x="42028" y="1089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0" y="4331804"/>
              <a:ext cx="3392804" cy="570859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0" y="4376852"/>
              <a:ext cx="3282162" cy="540551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0" y="8643538"/>
              <a:ext cx="239395" cy="1139825"/>
            </a:xfrm>
            <a:custGeom>
              <a:avLst/>
              <a:gdLst/>
              <a:ahLst/>
              <a:cxnLst/>
              <a:rect l="l" t="t" r="r" b="b"/>
              <a:pathLst>
                <a:path w="239395" h="1139825">
                  <a:moveTo>
                    <a:pt x="0" y="3335"/>
                  </a:moveTo>
                  <a:lnTo>
                    <a:pt x="1479" y="2662"/>
                  </a:lnTo>
                  <a:lnTo>
                    <a:pt x="15873" y="0"/>
                  </a:lnTo>
                  <a:lnTo>
                    <a:pt x="29430" y="1460"/>
                  </a:lnTo>
                  <a:lnTo>
                    <a:pt x="71080" y="28873"/>
                  </a:lnTo>
                  <a:lnTo>
                    <a:pt x="83860" y="66683"/>
                  </a:lnTo>
                  <a:lnTo>
                    <a:pt x="81833" y="79480"/>
                  </a:lnTo>
                  <a:lnTo>
                    <a:pt x="48168" y="127700"/>
                  </a:lnTo>
                  <a:lnTo>
                    <a:pt x="15321" y="144221"/>
                  </a:lnTo>
                  <a:lnTo>
                    <a:pt x="9229" y="146781"/>
                  </a:lnTo>
                  <a:lnTo>
                    <a:pt x="4888" y="151982"/>
                  </a:lnTo>
                  <a:lnTo>
                    <a:pt x="2480" y="159482"/>
                  </a:lnTo>
                  <a:lnTo>
                    <a:pt x="2189" y="168935"/>
                  </a:lnTo>
                  <a:lnTo>
                    <a:pt x="4031" y="178582"/>
                  </a:lnTo>
                  <a:lnTo>
                    <a:pt x="8056" y="187201"/>
                  </a:lnTo>
                  <a:lnTo>
                    <a:pt x="14330" y="193395"/>
                  </a:lnTo>
                  <a:lnTo>
                    <a:pt x="22915" y="195770"/>
                  </a:lnTo>
                  <a:lnTo>
                    <a:pt x="29192" y="195624"/>
                  </a:lnTo>
                  <a:lnTo>
                    <a:pt x="35600" y="195780"/>
                  </a:lnTo>
                  <a:lnTo>
                    <a:pt x="42022" y="196131"/>
                  </a:lnTo>
                  <a:lnTo>
                    <a:pt x="48315" y="196570"/>
                  </a:lnTo>
                  <a:lnTo>
                    <a:pt x="58298" y="197269"/>
                  </a:lnTo>
                  <a:lnTo>
                    <a:pt x="67162" y="197802"/>
                  </a:lnTo>
                  <a:lnTo>
                    <a:pt x="73245" y="196812"/>
                  </a:lnTo>
                  <a:lnTo>
                    <a:pt x="76446" y="196291"/>
                  </a:lnTo>
                  <a:lnTo>
                    <a:pt x="80154" y="195529"/>
                  </a:lnTo>
                  <a:lnTo>
                    <a:pt x="113924" y="190525"/>
                  </a:lnTo>
                  <a:lnTo>
                    <a:pt x="117962" y="190525"/>
                  </a:lnTo>
                  <a:lnTo>
                    <a:pt x="121175" y="190982"/>
                  </a:lnTo>
                  <a:lnTo>
                    <a:pt x="123449" y="191871"/>
                  </a:lnTo>
                  <a:lnTo>
                    <a:pt x="125061" y="192506"/>
                  </a:lnTo>
                  <a:lnTo>
                    <a:pt x="126801" y="192455"/>
                  </a:lnTo>
                  <a:lnTo>
                    <a:pt x="132944" y="191878"/>
                  </a:lnTo>
                  <a:lnTo>
                    <a:pt x="139803" y="190538"/>
                  </a:lnTo>
                  <a:lnTo>
                    <a:pt x="146972" y="188541"/>
                  </a:lnTo>
                  <a:lnTo>
                    <a:pt x="154043" y="185991"/>
                  </a:lnTo>
                  <a:lnTo>
                    <a:pt x="152379" y="191198"/>
                  </a:lnTo>
                  <a:lnTo>
                    <a:pt x="150576" y="195999"/>
                  </a:lnTo>
                  <a:lnTo>
                    <a:pt x="149547" y="197599"/>
                  </a:lnTo>
                  <a:lnTo>
                    <a:pt x="148341" y="199174"/>
                  </a:lnTo>
                  <a:lnTo>
                    <a:pt x="147020" y="200583"/>
                  </a:lnTo>
                  <a:lnTo>
                    <a:pt x="145801" y="201904"/>
                  </a:lnTo>
                  <a:lnTo>
                    <a:pt x="141724" y="206337"/>
                  </a:lnTo>
                  <a:lnTo>
                    <a:pt x="136644" y="211848"/>
                  </a:lnTo>
                  <a:lnTo>
                    <a:pt x="138460" y="219519"/>
                  </a:lnTo>
                  <a:lnTo>
                    <a:pt x="140873" y="224726"/>
                  </a:lnTo>
                  <a:lnTo>
                    <a:pt x="145783" y="229492"/>
                  </a:lnTo>
                  <a:lnTo>
                    <a:pt x="153639" y="234139"/>
                  </a:lnTo>
                  <a:lnTo>
                    <a:pt x="164889" y="238988"/>
                  </a:lnTo>
                  <a:lnTo>
                    <a:pt x="165585" y="243825"/>
                  </a:lnTo>
                  <a:lnTo>
                    <a:pt x="165576" y="250761"/>
                  </a:lnTo>
                  <a:lnTo>
                    <a:pt x="164969" y="258498"/>
                  </a:lnTo>
                  <a:lnTo>
                    <a:pt x="163873" y="265734"/>
                  </a:lnTo>
                  <a:lnTo>
                    <a:pt x="163098" y="270230"/>
                  </a:lnTo>
                  <a:lnTo>
                    <a:pt x="168394" y="276580"/>
                  </a:lnTo>
                  <a:lnTo>
                    <a:pt x="172458" y="276580"/>
                  </a:lnTo>
                  <a:lnTo>
                    <a:pt x="177055" y="276568"/>
                  </a:lnTo>
                  <a:lnTo>
                    <a:pt x="179189" y="274307"/>
                  </a:lnTo>
                  <a:lnTo>
                    <a:pt x="188193" y="264757"/>
                  </a:lnTo>
                  <a:lnTo>
                    <a:pt x="192420" y="260306"/>
                  </a:lnTo>
                  <a:lnTo>
                    <a:pt x="197901" y="254681"/>
                  </a:lnTo>
                  <a:lnTo>
                    <a:pt x="203750" y="248981"/>
                  </a:lnTo>
                  <a:lnTo>
                    <a:pt x="209085" y="244310"/>
                  </a:lnTo>
                  <a:lnTo>
                    <a:pt x="206286" y="255427"/>
                  </a:lnTo>
                  <a:lnTo>
                    <a:pt x="201487" y="268336"/>
                  </a:lnTo>
                  <a:lnTo>
                    <a:pt x="196054" y="279834"/>
                  </a:lnTo>
                  <a:lnTo>
                    <a:pt x="191355" y="286715"/>
                  </a:lnTo>
                  <a:lnTo>
                    <a:pt x="187233" y="290241"/>
                  </a:lnTo>
                  <a:lnTo>
                    <a:pt x="183467" y="295275"/>
                  </a:lnTo>
                  <a:lnTo>
                    <a:pt x="181185" y="301327"/>
                  </a:lnTo>
                  <a:lnTo>
                    <a:pt x="181513" y="307911"/>
                  </a:lnTo>
                  <a:lnTo>
                    <a:pt x="183037" y="312940"/>
                  </a:lnTo>
                  <a:lnTo>
                    <a:pt x="187914" y="318935"/>
                  </a:lnTo>
                  <a:lnTo>
                    <a:pt x="202443" y="318935"/>
                  </a:lnTo>
                  <a:lnTo>
                    <a:pt x="209658" y="318560"/>
                  </a:lnTo>
                  <a:lnTo>
                    <a:pt x="218092" y="317435"/>
                  </a:lnTo>
                  <a:lnTo>
                    <a:pt x="227789" y="315554"/>
                  </a:lnTo>
                  <a:lnTo>
                    <a:pt x="238790" y="312915"/>
                  </a:lnTo>
                  <a:lnTo>
                    <a:pt x="236466" y="318008"/>
                  </a:lnTo>
                  <a:lnTo>
                    <a:pt x="233481" y="323913"/>
                  </a:lnTo>
                  <a:lnTo>
                    <a:pt x="231462" y="327914"/>
                  </a:lnTo>
                  <a:lnTo>
                    <a:pt x="226115" y="338429"/>
                  </a:lnTo>
                  <a:lnTo>
                    <a:pt x="223309" y="344119"/>
                  </a:lnTo>
                  <a:lnTo>
                    <a:pt x="222712" y="348005"/>
                  </a:lnTo>
                  <a:lnTo>
                    <a:pt x="221315" y="357060"/>
                  </a:lnTo>
                  <a:lnTo>
                    <a:pt x="227652" y="362877"/>
                  </a:lnTo>
                  <a:lnTo>
                    <a:pt x="231818" y="366712"/>
                  </a:lnTo>
                  <a:lnTo>
                    <a:pt x="232034" y="366903"/>
                  </a:lnTo>
                  <a:lnTo>
                    <a:pt x="232249" y="367093"/>
                  </a:lnTo>
                  <a:lnTo>
                    <a:pt x="232453" y="367296"/>
                  </a:lnTo>
                  <a:lnTo>
                    <a:pt x="230891" y="367919"/>
                  </a:lnTo>
                  <a:lnTo>
                    <a:pt x="229201" y="368554"/>
                  </a:lnTo>
                  <a:lnTo>
                    <a:pt x="227728" y="369112"/>
                  </a:lnTo>
                  <a:lnTo>
                    <a:pt x="219130" y="372476"/>
                  </a:lnTo>
                  <a:lnTo>
                    <a:pt x="210409" y="376515"/>
                  </a:lnTo>
                  <a:lnTo>
                    <a:pt x="202368" y="381552"/>
                  </a:lnTo>
                  <a:lnTo>
                    <a:pt x="195813" y="387908"/>
                  </a:lnTo>
                  <a:lnTo>
                    <a:pt x="195521" y="388023"/>
                  </a:lnTo>
                  <a:lnTo>
                    <a:pt x="195280" y="388150"/>
                  </a:lnTo>
                  <a:lnTo>
                    <a:pt x="194975" y="388264"/>
                  </a:lnTo>
                  <a:lnTo>
                    <a:pt x="194721" y="387058"/>
                  </a:lnTo>
                  <a:lnTo>
                    <a:pt x="194429" y="385686"/>
                  </a:lnTo>
                  <a:lnTo>
                    <a:pt x="170070" y="359156"/>
                  </a:lnTo>
                  <a:lnTo>
                    <a:pt x="164266" y="359841"/>
                  </a:lnTo>
                  <a:lnTo>
                    <a:pt x="156646" y="360718"/>
                  </a:lnTo>
                  <a:lnTo>
                    <a:pt x="151452" y="363004"/>
                  </a:lnTo>
                  <a:lnTo>
                    <a:pt x="147820" y="365976"/>
                  </a:lnTo>
                  <a:lnTo>
                    <a:pt x="141775" y="370916"/>
                  </a:lnTo>
                  <a:lnTo>
                    <a:pt x="140086" y="377825"/>
                  </a:lnTo>
                  <a:lnTo>
                    <a:pt x="138714" y="383438"/>
                  </a:lnTo>
                  <a:lnTo>
                    <a:pt x="138092" y="385927"/>
                  </a:lnTo>
                  <a:lnTo>
                    <a:pt x="112412" y="400126"/>
                  </a:lnTo>
                  <a:lnTo>
                    <a:pt x="99894" y="398805"/>
                  </a:lnTo>
                  <a:lnTo>
                    <a:pt x="88284" y="394992"/>
                  </a:lnTo>
                  <a:lnTo>
                    <a:pt x="78067" y="388907"/>
                  </a:lnTo>
                  <a:lnTo>
                    <a:pt x="69728" y="380771"/>
                  </a:lnTo>
                  <a:lnTo>
                    <a:pt x="65143" y="375031"/>
                  </a:lnTo>
                  <a:lnTo>
                    <a:pt x="58767" y="378676"/>
                  </a:lnTo>
                  <a:lnTo>
                    <a:pt x="47807" y="381406"/>
                  </a:lnTo>
                  <a:lnTo>
                    <a:pt x="43629" y="381406"/>
                  </a:lnTo>
                  <a:lnTo>
                    <a:pt x="37343" y="381406"/>
                  </a:lnTo>
                  <a:lnTo>
                    <a:pt x="7459" y="376720"/>
                  </a:lnTo>
                  <a:lnTo>
                    <a:pt x="5072" y="376263"/>
                  </a:lnTo>
                  <a:lnTo>
                    <a:pt x="2837" y="375869"/>
                  </a:lnTo>
                  <a:lnTo>
                    <a:pt x="1338" y="375577"/>
                  </a:lnTo>
                  <a:lnTo>
                    <a:pt x="0" y="375374"/>
                  </a:lnTo>
                </a:path>
                <a:path w="239395" h="1139825">
                  <a:moveTo>
                    <a:pt x="0" y="392709"/>
                  </a:moveTo>
                  <a:lnTo>
                    <a:pt x="1833" y="393077"/>
                  </a:lnTo>
                  <a:lnTo>
                    <a:pt x="6634" y="394068"/>
                  </a:lnTo>
                  <a:lnTo>
                    <a:pt x="14857" y="395625"/>
                  </a:lnTo>
                  <a:lnTo>
                    <a:pt x="23701" y="397038"/>
                  </a:lnTo>
                  <a:lnTo>
                    <a:pt x="32800" y="398106"/>
                  </a:lnTo>
                  <a:lnTo>
                    <a:pt x="41788" y="398627"/>
                  </a:lnTo>
                  <a:lnTo>
                    <a:pt x="44137" y="398665"/>
                  </a:lnTo>
                  <a:lnTo>
                    <a:pt x="46436" y="398640"/>
                  </a:lnTo>
                  <a:lnTo>
                    <a:pt x="48658" y="398500"/>
                  </a:lnTo>
                  <a:lnTo>
                    <a:pt x="53091" y="398259"/>
                  </a:lnTo>
                  <a:lnTo>
                    <a:pt x="57193" y="397611"/>
                  </a:lnTo>
                  <a:lnTo>
                    <a:pt x="60736" y="396456"/>
                  </a:lnTo>
                  <a:lnTo>
                    <a:pt x="71495" y="405248"/>
                  </a:lnTo>
                  <a:lnTo>
                    <a:pt x="83998" y="411788"/>
                  </a:lnTo>
                  <a:lnTo>
                    <a:pt x="97789" y="415865"/>
                  </a:lnTo>
                  <a:lnTo>
                    <a:pt x="112412" y="417271"/>
                  </a:lnTo>
                  <a:lnTo>
                    <a:pt x="126276" y="415919"/>
                  </a:lnTo>
                  <a:lnTo>
                    <a:pt x="155364" y="387515"/>
                  </a:lnTo>
                  <a:lnTo>
                    <a:pt x="157383" y="379323"/>
                  </a:lnTo>
                  <a:lnTo>
                    <a:pt x="157739" y="377863"/>
                  </a:lnTo>
                  <a:lnTo>
                    <a:pt x="166222" y="376885"/>
                  </a:lnTo>
                  <a:lnTo>
                    <a:pt x="167911" y="376682"/>
                  </a:lnTo>
                  <a:lnTo>
                    <a:pt x="169346" y="376758"/>
                  </a:lnTo>
                  <a:lnTo>
                    <a:pt x="170591" y="377190"/>
                  </a:lnTo>
                  <a:lnTo>
                    <a:pt x="174363" y="378498"/>
                  </a:lnTo>
                  <a:lnTo>
                    <a:pt x="176509" y="383121"/>
                  </a:lnTo>
                  <a:lnTo>
                    <a:pt x="178528" y="393496"/>
                  </a:lnTo>
                  <a:lnTo>
                    <a:pt x="179049" y="396214"/>
                  </a:lnTo>
                  <a:lnTo>
                    <a:pt x="179456" y="398386"/>
                  </a:lnTo>
                  <a:lnTo>
                    <a:pt x="180281" y="400253"/>
                  </a:lnTo>
                  <a:lnTo>
                    <a:pt x="183151" y="403783"/>
                  </a:lnTo>
                  <a:lnTo>
                    <a:pt x="183354" y="403923"/>
                  </a:lnTo>
                  <a:lnTo>
                    <a:pt x="183761" y="404241"/>
                  </a:lnTo>
                  <a:lnTo>
                    <a:pt x="184142" y="404558"/>
                  </a:lnTo>
                  <a:lnTo>
                    <a:pt x="184650" y="404838"/>
                  </a:lnTo>
                  <a:lnTo>
                    <a:pt x="184942" y="405015"/>
                  </a:lnTo>
                  <a:lnTo>
                    <a:pt x="185336" y="405104"/>
                  </a:lnTo>
                  <a:lnTo>
                    <a:pt x="185666" y="405257"/>
                  </a:lnTo>
                  <a:lnTo>
                    <a:pt x="188295" y="406057"/>
                  </a:lnTo>
                  <a:lnTo>
                    <a:pt x="188765" y="406120"/>
                  </a:lnTo>
                  <a:lnTo>
                    <a:pt x="189387" y="406222"/>
                  </a:lnTo>
                  <a:lnTo>
                    <a:pt x="189958" y="406400"/>
                  </a:lnTo>
                  <a:lnTo>
                    <a:pt x="190657" y="406412"/>
                  </a:lnTo>
                  <a:lnTo>
                    <a:pt x="191305" y="413778"/>
                  </a:lnTo>
                  <a:lnTo>
                    <a:pt x="190276" y="418731"/>
                  </a:lnTo>
                  <a:lnTo>
                    <a:pt x="189704" y="421436"/>
                  </a:lnTo>
                  <a:lnTo>
                    <a:pt x="189450" y="422618"/>
                  </a:lnTo>
                  <a:lnTo>
                    <a:pt x="189298" y="423494"/>
                  </a:lnTo>
                  <a:lnTo>
                    <a:pt x="169793" y="458005"/>
                  </a:lnTo>
                  <a:lnTo>
                    <a:pt x="153865" y="476072"/>
                  </a:lnTo>
                  <a:lnTo>
                    <a:pt x="148201" y="482447"/>
                  </a:lnTo>
                  <a:lnTo>
                    <a:pt x="143629" y="488632"/>
                  </a:lnTo>
                  <a:lnTo>
                    <a:pt x="138067" y="497415"/>
                  </a:lnTo>
                  <a:lnTo>
                    <a:pt x="132554" y="509147"/>
                  </a:lnTo>
                  <a:lnTo>
                    <a:pt x="129166" y="521677"/>
                  </a:lnTo>
                  <a:lnTo>
                    <a:pt x="129976" y="532854"/>
                  </a:lnTo>
                  <a:lnTo>
                    <a:pt x="131716" y="537578"/>
                  </a:lnTo>
                  <a:lnTo>
                    <a:pt x="135348" y="540791"/>
                  </a:lnTo>
                  <a:lnTo>
                    <a:pt x="140174" y="541921"/>
                  </a:lnTo>
                  <a:lnTo>
                    <a:pt x="143095" y="542594"/>
                  </a:lnTo>
                  <a:lnTo>
                    <a:pt x="146296" y="545325"/>
                  </a:lnTo>
                  <a:lnTo>
                    <a:pt x="148544" y="549059"/>
                  </a:lnTo>
                  <a:lnTo>
                    <a:pt x="150144" y="551726"/>
                  </a:lnTo>
                  <a:lnTo>
                    <a:pt x="150754" y="554012"/>
                  </a:lnTo>
                  <a:lnTo>
                    <a:pt x="150893" y="555371"/>
                  </a:lnTo>
                  <a:lnTo>
                    <a:pt x="137022" y="563667"/>
                  </a:lnTo>
                  <a:lnTo>
                    <a:pt x="128902" y="578040"/>
                  </a:lnTo>
                  <a:lnTo>
                    <a:pt x="124770" y="594918"/>
                  </a:lnTo>
                  <a:lnTo>
                    <a:pt x="122864" y="610730"/>
                  </a:lnTo>
                  <a:lnTo>
                    <a:pt x="122394" y="615492"/>
                  </a:lnTo>
                  <a:lnTo>
                    <a:pt x="121950" y="619988"/>
                  </a:lnTo>
                  <a:lnTo>
                    <a:pt x="104761" y="691362"/>
                  </a:lnTo>
                  <a:lnTo>
                    <a:pt x="97896" y="746785"/>
                  </a:lnTo>
                  <a:lnTo>
                    <a:pt x="97773" y="752718"/>
                  </a:lnTo>
                  <a:lnTo>
                    <a:pt x="97128" y="760809"/>
                  </a:lnTo>
                  <a:lnTo>
                    <a:pt x="96121" y="770438"/>
                  </a:lnTo>
                  <a:lnTo>
                    <a:pt x="94912" y="780986"/>
                  </a:lnTo>
                  <a:lnTo>
                    <a:pt x="93668" y="791923"/>
                  </a:lnTo>
                  <a:lnTo>
                    <a:pt x="92484" y="803111"/>
                  </a:lnTo>
                  <a:lnTo>
                    <a:pt x="91499" y="814092"/>
                  </a:lnTo>
                  <a:lnTo>
                    <a:pt x="90848" y="824407"/>
                  </a:lnTo>
                  <a:lnTo>
                    <a:pt x="91336" y="840063"/>
                  </a:lnTo>
                  <a:lnTo>
                    <a:pt x="94304" y="854024"/>
                  </a:lnTo>
                  <a:lnTo>
                    <a:pt x="99779" y="866384"/>
                  </a:lnTo>
                  <a:lnTo>
                    <a:pt x="107789" y="877239"/>
                  </a:lnTo>
                  <a:lnTo>
                    <a:pt x="109490" y="881502"/>
                  </a:lnTo>
                  <a:lnTo>
                    <a:pt x="109475" y="887890"/>
                  </a:lnTo>
                  <a:lnTo>
                    <a:pt x="108304" y="895776"/>
                  </a:lnTo>
                  <a:lnTo>
                    <a:pt x="106532" y="904532"/>
                  </a:lnTo>
                  <a:lnTo>
                    <a:pt x="104536" y="914344"/>
                  </a:lnTo>
                  <a:lnTo>
                    <a:pt x="102836" y="924728"/>
                  </a:lnTo>
                  <a:lnTo>
                    <a:pt x="101871" y="935621"/>
                  </a:lnTo>
                  <a:lnTo>
                    <a:pt x="102074" y="946962"/>
                  </a:lnTo>
                  <a:lnTo>
                    <a:pt x="102192" y="958414"/>
                  </a:lnTo>
                  <a:lnTo>
                    <a:pt x="100760" y="966071"/>
                  </a:lnTo>
                  <a:lnTo>
                    <a:pt x="98356" y="971121"/>
                  </a:lnTo>
                  <a:lnTo>
                    <a:pt x="95559" y="974750"/>
                  </a:lnTo>
                  <a:lnTo>
                    <a:pt x="91725" y="980000"/>
                  </a:lnTo>
                  <a:lnTo>
                    <a:pt x="89400" y="986163"/>
                  </a:lnTo>
                  <a:lnTo>
                    <a:pt x="89494" y="994090"/>
                  </a:lnTo>
                  <a:lnTo>
                    <a:pt x="92918" y="1004633"/>
                  </a:lnTo>
                  <a:lnTo>
                    <a:pt x="96617" y="1018909"/>
                  </a:lnTo>
                  <a:lnTo>
                    <a:pt x="88028" y="1056525"/>
                  </a:lnTo>
                  <a:lnTo>
                    <a:pt x="87292" y="1058278"/>
                  </a:lnTo>
                  <a:lnTo>
                    <a:pt x="86733" y="1059802"/>
                  </a:lnTo>
                  <a:lnTo>
                    <a:pt x="83620" y="1067559"/>
                  </a:lnTo>
                  <a:lnTo>
                    <a:pt x="79508" y="1076874"/>
                  </a:lnTo>
                  <a:lnTo>
                    <a:pt x="75208" y="1085841"/>
                  </a:lnTo>
                  <a:lnTo>
                    <a:pt x="71531" y="1092555"/>
                  </a:lnTo>
                  <a:lnTo>
                    <a:pt x="62732" y="1086982"/>
                  </a:lnTo>
                  <a:lnTo>
                    <a:pt x="51759" y="1079017"/>
                  </a:lnTo>
                  <a:lnTo>
                    <a:pt x="41225" y="1070453"/>
                  </a:lnTo>
                  <a:lnTo>
                    <a:pt x="33748" y="1063079"/>
                  </a:lnTo>
                  <a:lnTo>
                    <a:pt x="33202" y="1062393"/>
                  </a:lnTo>
                  <a:lnTo>
                    <a:pt x="32631" y="1061732"/>
                  </a:lnTo>
                  <a:lnTo>
                    <a:pt x="32021" y="1061110"/>
                  </a:lnTo>
                  <a:lnTo>
                    <a:pt x="32186" y="1060513"/>
                  </a:lnTo>
                  <a:lnTo>
                    <a:pt x="32313" y="1059954"/>
                  </a:lnTo>
                  <a:lnTo>
                    <a:pt x="32440" y="1059446"/>
                  </a:lnTo>
                  <a:lnTo>
                    <a:pt x="32834" y="1057910"/>
                  </a:lnTo>
                  <a:lnTo>
                    <a:pt x="33228" y="1056348"/>
                  </a:lnTo>
                  <a:lnTo>
                    <a:pt x="33609" y="1054658"/>
                  </a:lnTo>
                  <a:lnTo>
                    <a:pt x="33812" y="1053769"/>
                  </a:lnTo>
                  <a:lnTo>
                    <a:pt x="33990" y="1052804"/>
                  </a:lnTo>
                  <a:lnTo>
                    <a:pt x="34193" y="1051864"/>
                  </a:lnTo>
                  <a:lnTo>
                    <a:pt x="34485" y="1050493"/>
                  </a:lnTo>
                  <a:lnTo>
                    <a:pt x="34777" y="1049147"/>
                  </a:lnTo>
                  <a:lnTo>
                    <a:pt x="35057" y="1047699"/>
                  </a:lnTo>
                  <a:lnTo>
                    <a:pt x="35260" y="1046619"/>
                  </a:lnTo>
                  <a:lnTo>
                    <a:pt x="35450" y="1045489"/>
                  </a:lnTo>
                  <a:lnTo>
                    <a:pt x="35666" y="1044371"/>
                  </a:lnTo>
                  <a:lnTo>
                    <a:pt x="35907" y="1043000"/>
                  </a:lnTo>
                  <a:lnTo>
                    <a:pt x="36161" y="1041628"/>
                  </a:lnTo>
                  <a:lnTo>
                    <a:pt x="36390" y="1040206"/>
                  </a:lnTo>
                  <a:lnTo>
                    <a:pt x="36581" y="1039037"/>
                  </a:lnTo>
                  <a:lnTo>
                    <a:pt x="36758" y="1037844"/>
                  </a:lnTo>
                  <a:lnTo>
                    <a:pt x="36949" y="1036650"/>
                  </a:lnTo>
                  <a:lnTo>
                    <a:pt x="37939" y="1029830"/>
                  </a:lnTo>
                  <a:lnTo>
                    <a:pt x="38105" y="1028573"/>
                  </a:lnTo>
                  <a:lnTo>
                    <a:pt x="38295" y="1027138"/>
                  </a:lnTo>
                  <a:lnTo>
                    <a:pt x="38486" y="1025702"/>
                  </a:lnTo>
                  <a:lnTo>
                    <a:pt x="38651" y="1024229"/>
                  </a:lnTo>
                  <a:lnTo>
                    <a:pt x="38816" y="1022921"/>
                  </a:lnTo>
                  <a:lnTo>
                    <a:pt x="38955" y="1021600"/>
                  </a:lnTo>
                  <a:lnTo>
                    <a:pt x="39095" y="1020280"/>
                  </a:lnTo>
                  <a:lnTo>
                    <a:pt x="39248" y="1018857"/>
                  </a:lnTo>
                  <a:lnTo>
                    <a:pt x="39400" y="1017473"/>
                  </a:lnTo>
                  <a:lnTo>
                    <a:pt x="39552" y="1016063"/>
                  </a:lnTo>
                  <a:lnTo>
                    <a:pt x="39667" y="1014704"/>
                  </a:lnTo>
                  <a:lnTo>
                    <a:pt x="39794" y="1013358"/>
                  </a:lnTo>
                  <a:lnTo>
                    <a:pt x="39908" y="1011999"/>
                  </a:lnTo>
                  <a:lnTo>
                    <a:pt x="40022" y="1010615"/>
                  </a:lnTo>
                  <a:lnTo>
                    <a:pt x="40137" y="1009231"/>
                  </a:lnTo>
                  <a:lnTo>
                    <a:pt x="40238" y="1007834"/>
                  </a:lnTo>
                  <a:lnTo>
                    <a:pt x="40352" y="1006500"/>
                  </a:lnTo>
                  <a:lnTo>
                    <a:pt x="40441" y="1005167"/>
                  </a:lnTo>
                  <a:lnTo>
                    <a:pt x="40518" y="1003846"/>
                  </a:lnTo>
                  <a:lnTo>
                    <a:pt x="40594" y="1002474"/>
                  </a:lnTo>
                  <a:lnTo>
                    <a:pt x="40683" y="1001128"/>
                  </a:lnTo>
                  <a:lnTo>
                    <a:pt x="40746" y="999769"/>
                  </a:lnTo>
                  <a:lnTo>
                    <a:pt x="40810" y="998448"/>
                  </a:lnTo>
                  <a:lnTo>
                    <a:pt x="40873" y="997153"/>
                  </a:lnTo>
                  <a:lnTo>
                    <a:pt x="40924" y="995883"/>
                  </a:lnTo>
                  <a:lnTo>
                    <a:pt x="40962" y="994537"/>
                  </a:lnTo>
                  <a:lnTo>
                    <a:pt x="41000" y="993229"/>
                  </a:lnTo>
                  <a:lnTo>
                    <a:pt x="41026" y="991933"/>
                  </a:lnTo>
                  <a:lnTo>
                    <a:pt x="41051" y="990714"/>
                  </a:lnTo>
                  <a:lnTo>
                    <a:pt x="41076" y="989482"/>
                  </a:lnTo>
                  <a:lnTo>
                    <a:pt x="41089" y="988288"/>
                  </a:lnTo>
                  <a:lnTo>
                    <a:pt x="41089" y="986993"/>
                  </a:lnTo>
                  <a:lnTo>
                    <a:pt x="41076" y="985736"/>
                  </a:lnTo>
                  <a:lnTo>
                    <a:pt x="41064" y="984478"/>
                  </a:lnTo>
                  <a:lnTo>
                    <a:pt x="40835" y="977595"/>
                  </a:lnTo>
                  <a:lnTo>
                    <a:pt x="40797" y="976566"/>
                  </a:lnTo>
                  <a:lnTo>
                    <a:pt x="40746" y="975537"/>
                  </a:lnTo>
                  <a:lnTo>
                    <a:pt x="40670" y="974572"/>
                  </a:lnTo>
                  <a:lnTo>
                    <a:pt x="40581" y="973442"/>
                  </a:lnTo>
                  <a:lnTo>
                    <a:pt x="40467" y="972388"/>
                  </a:lnTo>
                  <a:lnTo>
                    <a:pt x="40340" y="971321"/>
                  </a:lnTo>
                  <a:lnTo>
                    <a:pt x="40238" y="970457"/>
                  </a:lnTo>
                  <a:lnTo>
                    <a:pt x="40149" y="969568"/>
                  </a:lnTo>
                  <a:lnTo>
                    <a:pt x="40035" y="968756"/>
                  </a:lnTo>
                  <a:lnTo>
                    <a:pt x="39895" y="967702"/>
                  </a:lnTo>
                  <a:lnTo>
                    <a:pt x="39692" y="966787"/>
                  </a:lnTo>
                  <a:lnTo>
                    <a:pt x="39514" y="965847"/>
                  </a:lnTo>
                  <a:lnTo>
                    <a:pt x="39375" y="965136"/>
                  </a:lnTo>
                  <a:lnTo>
                    <a:pt x="39260" y="964412"/>
                  </a:lnTo>
                  <a:lnTo>
                    <a:pt x="39095" y="963765"/>
                  </a:lnTo>
                  <a:lnTo>
                    <a:pt x="38867" y="962799"/>
                  </a:lnTo>
                  <a:lnTo>
                    <a:pt x="38600" y="962012"/>
                  </a:lnTo>
                  <a:lnTo>
                    <a:pt x="38308" y="961186"/>
                  </a:lnTo>
                  <a:lnTo>
                    <a:pt x="38155" y="960742"/>
                  </a:lnTo>
                  <a:lnTo>
                    <a:pt x="12992" y="943656"/>
                  </a:lnTo>
                  <a:lnTo>
                    <a:pt x="0" y="940725"/>
                  </a:lnTo>
                </a:path>
                <a:path w="239395" h="1139825">
                  <a:moveTo>
                    <a:pt x="0" y="1131201"/>
                  </a:moveTo>
                  <a:lnTo>
                    <a:pt x="474" y="1131925"/>
                  </a:lnTo>
                  <a:lnTo>
                    <a:pt x="1605" y="1134973"/>
                  </a:lnTo>
                  <a:lnTo>
                    <a:pt x="0" y="1139490"/>
                  </a:lnTo>
                </a:path>
                <a:path w="239395" h="1139825">
                  <a:moveTo>
                    <a:pt x="0" y="958178"/>
                  </a:moveTo>
                  <a:lnTo>
                    <a:pt x="23055" y="969480"/>
                  </a:lnTo>
                  <a:lnTo>
                    <a:pt x="23106" y="969797"/>
                  </a:lnTo>
                  <a:lnTo>
                    <a:pt x="23220" y="970394"/>
                  </a:lnTo>
                  <a:lnTo>
                    <a:pt x="23322" y="971042"/>
                  </a:lnTo>
                  <a:lnTo>
                    <a:pt x="23398" y="971778"/>
                  </a:lnTo>
                  <a:lnTo>
                    <a:pt x="23436" y="972223"/>
                  </a:lnTo>
                  <a:lnTo>
                    <a:pt x="23487" y="972718"/>
                  </a:lnTo>
                  <a:lnTo>
                    <a:pt x="23525" y="973188"/>
                  </a:lnTo>
                  <a:lnTo>
                    <a:pt x="23588" y="973937"/>
                  </a:lnTo>
                  <a:lnTo>
                    <a:pt x="23665" y="974712"/>
                  </a:lnTo>
                  <a:lnTo>
                    <a:pt x="23715" y="975576"/>
                  </a:lnTo>
                  <a:lnTo>
                    <a:pt x="23741" y="976134"/>
                  </a:lnTo>
                  <a:lnTo>
                    <a:pt x="23779" y="976757"/>
                  </a:lnTo>
                  <a:lnTo>
                    <a:pt x="23792" y="977366"/>
                  </a:lnTo>
                  <a:lnTo>
                    <a:pt x="23830" y="978243"/>
                  </a:lnTo>
                  <a:lnTo>
                    <a:pt x="23868" y="979144"/>
                  </a:lnTo>
                  <a:lnTo>
                    <a:pt x="23893" y="980109"/>
                  </a:lnTo>
                  <a:lnTo>
                    <a:pt x="23893" y="980795"/>
                  </a:lnTo>
                  <a:lnTo>
                    <a:pt x="23906" y="981506"/>
                  </a:lnTo>
                  <a:lnTo>
                    <a:pt x="23919" y="982230"/>
                  </a:lnTo>
                  <a:lnTo>
                    <a:pt x="23931" y="983221"/>
                  </a:lnTo>
                  <a:lnTo>
                    <a:pt x="23931" y="984262"/>
                  </a:lnTo>
                  <a:lnTo>
                    <a:pt x="23931" y="985329"/>
                  </a:lnTo>
                  <a:lnTo>
                    <a:pt x="23931" y="986091"/>
                  </a:lnTo>
                  <a:lnTo>
                    <a:pt x="23919" y="986879"/>
                  </a:lnTo>
                  <a:lnTo>
                    <a:pt x="23906" y="987666"/>
                  </a:lnTo>
                  <a:lnTo>
                    <a:pt x="23893" y="988809"/>
                  </a:lnTo>
                  <a:lnTo>
                    <a:pt x="23881" y="989965"/>
                  </a:lnTo>
                  <a:lnTo>
                    <a:pt x="23855" y="991158"/>
                  </a:lnTo>
                  <a:lnTo>
                    <a:pt x="23830" y="991971"/>
                  </a:lnTo>
                  <a:lnTo>
                    <a:pt x="23804" y="992784"/>
                  </a:lnTo>
                  <a:lnTo>
                    <a:pt x="23779" y="993622"/>
                  </a:lnTo>
                  <a:lnTo>
                    <a:pt x="23728" y="994854"/>
                  </a:lnTo>
                  <a:lnTo>
                    <a:pt x="23677" y="996137"/>
                  </a:lnTo>
                  <a:lnTo>
                    <a:pt x="23614" y="997445"/>
                  </a:lnTo>
                  <a:lnTo>
                    <a:pt x="23576" y="998309"/>
                  </a:lnTo>
                  <a:lnTo>
                    <a:pt x="23550" y="999159"/>
                  </a:lnTo>
                  <a:lnTo>
                    <a:pt x="23487" y="1000036"/>
                  </a:lnTo>
                  <a:lnTo>
                    <a:pt x="23423" y="1001407"/>
                  </a:lnTo>
                  <a:lnTo>
                    <a:pt x="23322" y="1002817"/>
                  </a:lnTo>
                  <a:lnTo>
                    <a:pt x="23233" y="1004227"/>
                  </a:lnTo>
                  <a:lnTo>
                    <a:pt x="23182" y="1005065"/>
                  </a:lnTo>
                  <a:lnTo>
                    <a:pt x="23131" y="1005878"/>
                  </a:lnTo>
                  <a:lnTo>
                    <a:pt x="23080" y="1006716"/>
                  </a:lnTo>
                  <a:lnTo>
                    <a:pt x="22953" y="1008380"/>
                  </a:lnTo>
                  <a:lnTo>
                    <a:pt x="22814" y="1010069"/>
                  </a:lnTo>
                  <a:lnTo>
                    <a:pt x="22661" y="1011771"/>
                  </a:lnTo>
                  <a:lnTo>
                    <a:pt x="22623" y="1012393"/>
                  </a:lnTo>
                  <a:lnTo>
                    <a:pt x="22572" y="1013028"/>
                  </a:lnTo>
                  <a:lnTo>
                    <a:pt x="22522" y="1013663"/>
                  </a:lnTo>
                  <a:lnTo>
                    <a:pt x="22306" y="1015987"/>
                  </a:lnTo>
                  <a:lnTo>
                    <a:pt x="22064" y="1018324"/>
                  </a:lnTo>
                  <a:lnTo>
                    <a:pt x="21823" y="1020673"/>
                  </a:lnTo>
                  <a:lnTo>
                    <a:pt x="21760" y="1021207"/>
                  </a:lnTo>
                  <a:lnTo>
                    <a:pt x="21696" y="1021727"/>
                  </a:lnTo>
                  <a:lnTo>
                    <a:pt x="21620" y="1022261"/>
                  </a:lnTo>
                  <a:lnTo>
                    <a:pt x="21417" y="1024077"/>
                  </a:lnTo>
                  <a:lnTo>
                    <a:pt x="21214" y="1025906"/>
                  </a:lnTo>
                  <a:lnTo>
                    <a:pt x="20972" y="1027709"/>
                  </a:lnTo>
                  <a:lnTo>
                    <a:pt x="20858" y="1028573"/>
                  </a:lnTo>
                  <a:lnTo>
                    <a:pt x="20731" y="1029398"/>
                  </a:lnTo>
                  <a:lnTo>
                    <a:pt x="20617" y="1030262"/>
                  </a:lnTo>
                  <a:lnTo>
                    <a:pt x="20413" y="1031748"/>
                  </a:lnTo>
                  <a:lnTo>
                    <a:pt x="20210" y="1033208"/>
                  </a:lnTo>
                  <a:lnTo>
                    <a:pt x="19994" y="1034669"/>
                  </a:lnTo>
                  <a:lnTo>
                    <a:pt x="19842" y="1035596"/>
                  </a:lnTo>
                  <a:lnTo>
                    <a:pt x="19690" y="1036497"/>
                  </a:lnTo>
                  <a:lnTo>
                    <a:pt x="19550" y="1037399"/>
                  </a:lnTo>
                  <a:lnTo>
                    <a:pt x="19321" y="1038758"/>
                  </a:lnTo>
                  <a:lnTo>
                    <a:pt x="19093" y="1040130"/>
                  </a:lnTo>
                  <a:lnTo>
                    <a:pt x="18851" y="1041463"/>
                  </a:lnTo>
                  <a:lnTo>
                    <a:pt x="18674" y="1042390"/>
                  </a:lnTo>
                  <a:lnTo>
                    <a:pt x="18508" y="1043305"/>
                  </a:lnTo>
                  <a:lnTo>
                    <a:pt x="18331" y="1044219"/>
                  </a:lnTo>
                  <a:lnTo>
                    <a:pt x="18077" y="1045489"/>
                  </a:lnTo>
                  <a:lnTo>
                    <a:pt x="17835" y="1046746"/>
                  </a:lnTo>
                  <a:lnTo>
                    <a:pt x="17569" y="1047991"/>
                  </a:lnTo>
                  <a:lnTo>
                    <a:pt x="17378" y="1048880"/>
                  </a:lnTo>
                  <a:lnTo>
                    <a:pt x="17175" y="1049756"/>
                  </a:lnTo>
                  <a:lnTo>
                    <a:pt x="16984" y="1050633"/>
                  </a:lnTo>
                  <a:lnTo>
                    <a:pt x="16832" y="1051242"/>
                  </a:lnTo>
                  <a:lnTo>
                    <a:pt x="16692" y="1051839"/>
                  </a:lnTo>
                  <a:lnTo>
                    <a:pt x="16540" y="1052449"/>
                  </a:lnTo>
                  <a:lnTo>
                    <a:pt x="13987" y="1051877"/>
                  </a:lnTo>
                  <a:lnTo>
                    <a:pt x="11295" y="1051585"/>
                  </a:lnTo>
                  <a:lnTo>
                    <a:pt x="8463" y="1051585"/>
                  </a:lnTo>
                  <a:lnTo>
                    <a:pt x="0" y="1053053"/>
                  </a:lnTo>
                </a:path>
              </a:pathLst>
            </a:custGeom>
            <a:ln w="5715">
              <a:solidFill>
                <a:srgbClr val="9FD18B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92" name="object 9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-2857" y="4372389"/>
              <a:ext cx="3288974" cy="414752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0077" y="8167620"/>
              <a:ext cx="965974" cy="84073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19352" y="8006233"/>
              <a:ext cx="129692" cy="22350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17951" y="8003416"/>
              <a:ext cx="132397" cy="22947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490240" y="7266246"/>
              <a:ext cx="986155" cy="883285"/>
            </a:xfrm>
            <a:custGeom>
              <a:avLst/>
              <a:gdLst/>
              <a:ahLst/>
              <a:cxnLst/>
              <a:rect l="l" t="t" r="r" b="b"/>
              <a:pathLst>
                <a:path w="986154" h="883284">
                  <a:moveTo>
                    <a:pt x="0" y="0"/>
                  </a:moveTo>
                  <a:lnTo>
                    <a:pt x="985558" y="883069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97" name="object 97"/>
            <p:cNvSpPr/>
            <p:nvPr/>
          </p:nvSpPr>
          <p:spPr>
            <a:xfrm>
              <a:off x="2460001" y="7236002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98" name="object 98"/>
            <p:cNvSpPr/>
            <p:nvPr/>
          </p:nvSpPr>
          <p:spPr>
            <a:xfrm>
              <a:off x="2850239" y="7272242"/>
              <a:ext cx="2068195" cy="714375"/>
            </a:xfrm>
            <a:custGeom>
              <a:avLst/>
              <a:gdLst/>
              <a:ahLst/>
              <a:cxnLst/>
              <a:rect l="l" t="t" r="r" b="b"/>
              <a:pathLst>
                <a:path w="2068195" h="714375">
                  <a:moveTo>
                    <a:pt x="0" y="0"/>
                  </a:moveTo>
                  <a:lnTo>
                    <a:pt x="2067699" y="713803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99" name="object 99"/>
            <p:cNvSpPr/>
            <p:nvPr/>
          </p:nvSpPr>
          <p:spPr>
            <a:xfrm>
              <a:off x="2820000" y="7241999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042240" y="7122242"/>
              <a:ext cx="2800350" cy="762000"/>
            </a:xfrm>
            <a:custGeom>
              <a:avLst/>
              <a:gdLst/>
              <a:ahLst/>
              <a:cxnLst/>
              <a:rect l="l" t="t" r="r" b="b"/>
              <a:pathLst>
                <a:path w="2800350" h="762000">
                  <a:moveTo>
                    <a:pt x="0" y="0"/>
                  </a:moveTo>
                  <a:lnTo>
                    <a:pt x="2800108" y="761682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12001" y="7092005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766240" y="6720272"/>
              <a:ext cx="2693670" cy="287655"/>
            </a:xfrm>
            <a:custGeom>
              <a:avLst/>
              <a:gdLst/>
              <a:ahLst/>
              <a:cxnLst/>
              <a:rect l="l" t="t" r="r" b="b"/>
              <a:pathLst>
                <a:path w="2693670" h="287654">
                  <a:moveTo>
                    <a:pt x="0" y="287489"/>
                  </a:moveTo>
                  <a:lnTo>
                    <a:pt x="2693085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736001" y="697752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066239" y="5483621"/>
              <a:ext cx="2619375" cy="1332230"/>
            </a:xfrm>
            <a:custGeom>
              <a:avLst/>
              <a:gdLst/>
              <a:ahLst/>
              <a:cxnLst/>
              <a:rect l="l" t="t" r="r" b="b"/>
              <a:pathLst>
                <a:path w="2619375" h="1332229">
                  <a:moveTo>
                    <a:pt x="0" y="1332141"/>
                  </a:moveTo>
                  <a:lnTo>
                    <a:pt x="2618905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036001" y="6785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826240" y="5116684"/>
              <a:ext cx="1715135" cy="1543685"/>
            </a:xfrm>
            <a:custGeom>
              <a:avLst/>
              <a:gdLst/>
              <a:ahLst/>
              <a:cxnLst/>
              <a:rect l="l" t="t" r="r" b="b"/>
              <a:pathLst>
                <a:path w="1715135" h="1543684">
                  <a:moveTo>
                    <a:pt x="0" y="1543075"/>
                  </a:moveTo>
                  <a:lnTo>
                    <a:pt x="171455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796001" y="6629524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018239" y="3729610"/>
              <a:ext cx="1452880" cy="2078355"/>
            </a:xfrm>
            <a:custGeom>
              <a:avLst/>
              <a:gdLst/>
              <a:ahLst/>
              <a:cxnLst/>
              <a:rect l="l" t="t" r="r" b="b"/>
              <a:pathLst>
                <a:path w="1452879" h="2078354">
                  <a:moveTo>
                    <a:pt x="0" y="2078151"/>
                  </a:moveTo>
                  <a:lnTo>
                    <a:pt x="145260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988001" y="5777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902240" y="7626243"/>
              <a:ext cx="948055" cy="2037714"/>
            </a:xfrm>
            <a:custGeom>
              <a:avLst/>
              <a:gdLst/>
              <a:ahLst/>
              <a:cxnLst/>
              <a:rect l="l" t="t" r="r" b="b"/>
              <a:pathLst>
                <a:path w="948055" h="2037715">
                  <a:moveTo>
                    <a:pt x="0" y="0"/>
                  </a:moveTo>
                  <a:lnTo>
                    <a:pt x="948042" y="2037105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72001" y="759600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18240" y="8238242"/>
              <a:ext cx="552450" cy="1137285"/>
            </a:xfrm>
            <a:custGeom>
              <a:avLst/>
              <a:gdLst/>
              <a:ahLst/>
              <a:cxnLst/>
              <a:rect l="l" t="t" r="r" b="b"/>
              <a:pathLst>
                <a:path w="552450" h="1137284">
                  <a:moveTo>
                    <a:pt x="0" y="0"/>
                  </a:moveTo>
                  <a:lnTo>
                    <a:pt x="552094" y="1137005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8001" y="820800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454241" y="3155896"/>
              <a:ext cx="1228090" cy="467995"/>
            </a:xfrm>
            <a:custGeom>
              <a:avLst/>
              <a:gdLst/>
              <a:ahLst/>
              <a:cxnLst/>
              <a:rect l="l" t="t" r="r" b="b"/>
              <a:pathLst>
                <a:path w="1228089" h="467995">
                  <a:moveTo>
                    <a:pt x="1227518" y="467868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651521" y="3593524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53658" y="4682787"/>
              <a:ext cx="816610" cy="1659255"/>
            </a:xfrm>
            <a:custGeom>
              <a:avLst/>
              <a:gdLst/>
              <a:ahLst/>
              <a:cxnLst/>
              <a:rect l="l" t="t" r="r" b="b"/>
              <a:pathLst>
                <a:path w="816610" h="1659254">
                  <a:moveTo>
                    <a:pt x="816102" y="1658975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339521" y="6311522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515883" y="6034966"/>
              <a:ext cx="998219" cy="781050"/>
            </a:xfrm>
            <a:custGeom>
              <a:avLst/>
              <a:gdLst/>
              <a:ahLst/>
              <a:cxnLst/>
              <a:rect l="l" t="t" r="r" b="b"/>
              <a:pathLst>
                <a:path w="998219" h="781050">
                  <a:moveTo>
                    <a:pt x="997877" y="780796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483521" y="6785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6879195"/>
              <a:ext cx="1386205" cy="1010919"/>
            </a:xfrm>
            <a:custGeom>
              <a:avLst/>
              <a:gdLst/>
              <a:ahLst/>
              <a:cxnLst/>
              <a:rect l="l" t="t" r="r" b="b"/>
              <a:pathLst>
                <a:path w="1386205" h="1010920">
                  <a:moveTo>
                    <a:pt x="1385760" y="1010573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55521" y="7859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8037854"/>
              <a:ext cx="377825" cy="194310"/>
            </a:xfrm>
            <a:custGeom>
              <a:avLst/>
              <a:gdLst/>
              <a:ahLst/>
              <a:cxnLst/>
              <a:rect l="l" t="t" r="r" b="b"/>
              <a:pathLst>
                <a:path w="377825" h="194309">
                  <a:moveTo>
                    <a:pt x="377760" y="193908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47521" y="820152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11188893" y="6245130"/>
            <a:ext cx="414168" cy="168997"/>
          </a:xfrm>
          <a:prstGeom prst="rect">
            <a:avLst/>
          </a:prstGeom>
        </p:spPr>
        <p:txBody>
          <a:bodyPr vert="horz" wrap="square" lIns="0" tIns="13439" rIns="0" bIns="0" rtlCol="0">
            <a:spAutoFit/>
          </a:bodyPr>
          <a:lstStyle/>
          <a:p>
            <a:pPr marL="12217">
              <a:spcBef>
                <a:spcPts val="106"/>
              </a:spcBef>
            </a:pPr>
            <a:r>
              <a:rPr sz="1010" spc="-19" dirty="0">
                <a:solidFill>
                  <a:srgbClr val="ED1C24"/>
                </a:solidFill>
                <a:latin typeface="Adobe Clean Han"/>
                <a:cs typeface="Adobe Clean Han"/>
              </a:rPr>
              <a:t>出発地</a:t>
            </a:r>
            <a:endParaRPr sz="1010">
              <a:latin typeface="Adobe Clean Han"/>
              <a:cs typeface="Adobe Clean H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1396684" y="6377164"/>
            <a:ext cx="284664" cy="168997"/>
          </a:xfrm>
          <a:prstGeom prst="rect">
            <a:avLst/>
          </a:prstGeom>
        </p:spPr>
        <p:txBody>
          <a:bodyPr vert="horz" wrap="square" lIns="0" tIns="13439" rIns="0" bIns="0" rtlCol="0">
            <a:spAutoFit/>
          </a:bodyPr>
          <a:lstStyle/>
          <a:p>
            <a:pPr marL="12217">
              <a:spcBef>
                <a:spcPts val="106"/>
              </a:spcBef>
            </a:pPr>
            <a:r>
              <a:rPr sz="1010" spc="-24" dirty="0">
                <a:solidFill>
                  <a:srgbClr val="ED1C24"/>
                </a:solidFill>
                <a:latin typeface="Adobe Clean Han"/>
                <a:cs typeface="Adobe Clean Han"/>
              </a:rPr>
              <a:t>東京</a:t>
            </a:r>
            <a:endParaRPr sz="1010">
              <a:latin typeface="Adobe Clean Han"/>
              <a:cs typeface="Adobe Clean H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1656422" y="6341321"/>
            <a:ext cx="128893" cy="138205"/>
          </a:xfrm>
          <a:prstGeom prst="rect">
            <a:avLst/>
          </a:prstGeom>
        </p:spPr>
        <p:txBody>
          <a:bodyPr vert="horz" wrap="square" lIns="0" tIns="12217" rIns="0" bIns="0" rtlCol="0">
            <a:spAutoFit/>
          </a:bodyPr>
          <a:lstStyle/>
          <a:p>
            <a:pPr marL="12217">
              <a:spcBef>
                <a:spcPts val="96"/>
              </a:spcBef>
            </a:pPr>
            <a:r>
              <a:rPr sz="818" spc="-48" dirty="0">
                <a:solidFill>
                  <a:srgbClr val="ED1C24"/>
                </a:solidFill>
                <a:latin typeface="Adobe Clean Han"/>
                <a:cs typeface="Adobe Clean Han"/>
              </a:rPr>
              <a:t>●</a:t>
            </a:r>
            <a:endParaRPr sz="818">
              <a:latin typeface="Adobe Clean Han"/>
              <a:cs typeface="Adobe Clean Han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14269246" y="6739072"/>
            <a:ext cx="1381170" cy="1104448"/>
            <a:chOff x="5486146" y="7472159"/>
            <a:chExt cx="1435735" cy="1148080"/>
          </a:xfrm>
        </p:grpSpPr>
        <p:sp>
          <p:nvSpPr>
            <p:cNvPr id="128" name="object 128"/>
            <p:cNvSpPr/>
            <p:nvPr/>
          </p:nvSpPr>
          <p:spPr>
            <a:xfrm>
              <a:off x="5486146" y="7472159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4" h="1148079">
                  <a:moveTo>
                    <a:pt x="1435607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1435607" y="1147571"/>
                  </a:lnTo>
                  <a:lnTo>
                    <a:pt x="1435607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520004" y="7506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4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8"/>
                  </a:lnTo>
                  <a:lnTo>
                    <a:pt x="1224000" y="1007998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19836"/>
              </p:ext>
            </p:extLst>
          </p:nvPr>
        </p:nvGraphicFramePr>
        <p:xfrm>
          <a:off x="14349142" y="6845220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千葉県千葉市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51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24,850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28,580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36,500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45,990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1" name="object 131"/>
          <p:cNvGrpSpPr/>
          <p:nvPr/>
        </p:nvGrpSpPr>
        <p:grpSpPr>
          <a:xfrm>
            <a:off x="9328444" y="3674145"/>
            <a:ext cx="1381170" cy="967613"/>
            <a:chOff x="350151" y="4286148"/>
            <a:chExt cx="1435735" cy="1005840"/>
          </a:xfrm>
        </p:grpSpPr>
        <p:sp>
          <p:nvSpPr>
            <p:cNvPr id="132" name="object 132"/>
            <p:cNvSpPr/>
            <p:nvPr/>
          </p:nvSpPr>
          <p:spPr>
            <a:xfrm>
              <a:off x="350151" y="4286148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39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84003" y="4320002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5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34" name="object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92777"/>
              </p:ext>
            </p:extLst>
          </p:nvPr>
        </p:nvGraphicFramePr>
        <p:xfrm>
          <a:off x="9408334" y="3780304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新潟県新潟市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321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86,840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112,470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143,840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5" name="object 135"/>
          <p:cNvGrpSpPr/>
          <p:nvPr/>
        </p:nvGrpSpPr>
        <p:grpSpPr>
          <a:xfrm>
            <a:off x="12837801" y="2531299"/>
            <a:ext cx="1381170" cy="967613"/>
            <a:chOff x="3998150" y="3098152"/>
            <a:chExt cx="1435735" cy="1005840"/>
          </a:xfrm>
        </p:grpSpPr>
        <p:sp>
          <p:nvSpPr>
            <p:cNvPr id="136" name="object 136"/>
            <p:cNvSpPr/>
            <p:nvPr/>
          </p:nvSpPr>
          <p:spPr>
            <a:xfrm>
              <a:off x="3998150" y="3098152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39">
                  <a:moveTo>
                    <a:pt x="1435608" y="0"/>
                  </a:moveTo>
                  <a:lnTo>
                    <a:pt x="0" y="0"/>
                  </a:lnTo>
                  <a:lnTo>
                    <a:pt x="0" y="1005840"/>
                  </a:lnTo>
                  <a:lnTo>
                    <a:pt x="1435608" y="1005840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032003" y="3132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5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38" name="object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54573"/>
              </p:ext>
            </p:extLst>
          </p:nvPr>
        </p:nvGraphicFramePr>
        <p:xfrm>
          <a:off x="12917692" y="2637454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宮城県仙台市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367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95,120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123,210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157,660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9" name="object 139"/>
          <p:cNvGrpSpPr/>
          <p:nvPr/>
        </p:nvGrpSpPr>
        <p:grpSpPr>
          <a:xfrm>
            <a:off x="9328444" y="1890609"/>
            <a:ext cx="1381170" cy="1451420"/>
            <a:chOff x="350151" y="2432151"/>
            <a:chExt cx="1435735" cy="1508760"/>
          </a:xfrm>
        </p:grpSpPr>
        <p:sp>
          <p:nvSpPr>
            <p:cNvPr id="140" name="object 140"/>
            <p:cNvSpPr/>
            <p:nvPr/>
          </p:nvSpPr>
          <p:spPr>
            <a:xfrm>
              <a:off x="350151" y="2432151"/>
              <a:ext cx="1435735" cy="1508760"/>
            </a:xfrm>
            <a:custGeom>
              <a:avLst/>
              <a:gdLst/>
              <a:ahLst/>
              <a:cxnLst/>
              <a:rect l="l" t="t" r="r" b="b"/>
              <a:pathLst>
                <a:path w="1435735" h="1508760">
                  <a:moveTo>
                    <a:pt x="1435608" y="0"/>
                  </a:moveTo>
                  <a:lnTo>
                    <a:pt x="0" y="0"/>
                  </a:lnTo>
                  <a:lnTo>
                    <a:pt x="0" y="1508759"/>
                  </a:lnTo>
                  <a:lnTo>
                    <a:pt x="1435608" y="150875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4003" y="2466002"/>
              <a:ext cx="1296035" cy="1368425"/>
            </a:xfrm>
            <a:custGeom>
              <a:avLst/>
              <a:gdLst/>
              <a:ahLst/>
              <a:cxnLst/>
              <a:rect l="l" t="t" r="r" b="b"/>
              <a:pathLst>
                <a:path w="1296035" h="1368425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1295996"/>
                  </a:lnTo>
                  <a:lnTo>
                    <a:pt x="5657" y="1324021"/>
                  </a:lnTo>
                  <a:lnTo>
                    <a:pt x="21086" y="1346906"/>
                  </a:lnTo>
                  <a:lnTo>
                    <a:pt x="43971" y="1362335"/>
                  </a:lnTo>
                  <a:lnTo>
                    <a:pt x="71996" y="1367993"/>
                  </a:lnTo>
                  <a:lnTo>
                    <a:pt x="1224000" y="1367993"/>
                  </a:lnTo>
                  <a:lnTo>
                    <a:pt x="1252025" y="1362335"/>
                  </a:lnTo>
                  <a:lnTo>
                    <a:pt x="1274910" y="1346906"/>
                  </a:lnTo>
                  <a:lnTo>
                    <a:pt x="1290339" y="1324021"/>
                  </a:lnTo>
                  <a:lnTo>
                    <a:pt x="1295996" y="1295996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42" name="object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22749"/>
              </p:ext>
            </p:extLst>
          </p:nvPr>
        </p:nvGraphicFramePr>
        <p:xfrm>
          <a:off x="9408334" y="1992436"/>
          <a:ext cx="1185693" cy="1166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北海道札幌市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202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62,000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80,250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102,380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70">
                <a:tc gridSpan="3">
                  <a:txBody>
                    <a:bodyPr/>
                    <a:lstStyle/>
                    <a:p>
                      <a:pPr marL="71755" marR="10160" indent="-54610">
                        <a:lnSpc>
                          <a:spcPts val="640"/>
                        </a:lnSpc>
                        <a:spcBef>
                          <a:spcPts val="125"/>
                        </a:spcBef>
                      </a:pPr>
                      <a:r>
                        <a:rPr sz="500" spc="-1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・大洗港〜苫小牧港までフェリーを</a:t>
                      </a:r>
                      <a:r>
                        <a:rPr sz="5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利用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  <a:p>
                      <a:pPr marL="17780">
                        <a:lnSpc>
                          <a:spcPts val="605"/>
                        </a:lnSpc>
                      </a:pPr>
                      <a:r>
                        <a:rPr sz="5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・フェリー利用料金を含まない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  <a:p>
                      <a:pPr marL="71755" marR="10160" indent="-54610" algn="just">
                        <a:lnSpc>
                          <a:spcPts val="640"/>
                        </a:lnSpc>
                        <a:spcBef>
                          <a:spcPts val="5"/>
                        </a:spcBef>
                      </a:pPr>
                      <a:r>
                        <a:rPr sz="500" spc="-3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・東京から大洗港、苫小牧港から札</a:t>
                      </a:r>
                      <a:r>
                        <a:rPr sz="500" spc="-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幌までのキロ程の合計を基礎に運</a:t>
                      </a:r>
                      <a:r>
                        <a:rPr sz="500" spc="-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賃を算出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5272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3" name="object 143"/>
          <p:cNvGrpSpPr/>
          <p:nvPr/>
        </p:nvGrpSpPr>
        <p:grpSpPr>
          <a:xfrm>
            <a:off x="11464071" y="7108476"/>
            <a:ext cx="1381170" cy="1104448"/>
            <a:chOff x="2570149" y="7856156"/>
            <a:chExt cx="1435735" cy="1148080"/>
          </a:xfrm>
        </p:grpSpPr>
        <p:sp>
          <p:nvSpPr>
            <p:cNvPr id="144" name="object 144"/>
            <p:cNvSpPr/>
            <p:nvPr/>
          </p:nvSpPr>
          <p:spPr>
            <a:xfrm>
              <a:off x="2570149" y="7856156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1435608" y="1147571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604004" y="7890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46" name="object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4131"/>
              </p:ext>
            </p:extLst>
          </p:nvPr>
        </p:nvGraphicFramePr>
        <p:xfrm>
          <a:off x="11543963" y="7214626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山梨県甲府市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37,550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43,260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55,830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70,940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7" name="object 147"/>
          <p:cNvGrpSpPr/>
          <p:nvPr/>
        </p:nvGrpSpPr>
        <p:grpSpPr>
          <a:xfrm>
            <a:off x="12849347" y="7108476"/>
            <a:ext cx="1381170" cy="1104448"/>
            <a:chOff x="4010152" y="7856156"/>
            <a:chExt cx="1435735" cy="1148080"/>
          </a:xfrm>
        </p:grpSpPr>
        <p:sp>
          <p:nvSpPr>
            <p:cNvPr id="148" name="object 148"/>
            <p:cNvSpPr/>
            <p:nvPr/>
          </p:nvSpPr>
          <p:spPr>
            <a:xfrm>
              <a:off x="4010152" y="7856156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1435608" y="1147571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044003" y="7890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50" name="object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453680"/>
              </p:ext>
            </p:extLst>
          </p:nvPr>
        </p:nvGraphicFramePr>
        <p:xfrm>
          <a:off x="12929236" y="7214626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神奈川県横浜市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23,040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26,480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33,710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42,380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object 151"/>
          <p:cNvGrpSpPr/>
          <p:nvPr/>
        </p:nvGrpSpPr>
        <p:grpSpPr>
          <a:xfrm>
            <a:off x="12883970" y="3645288"/>
            <a:ext cx="1381170" cy="1104448"/>
            <a:chOff x="4046143" y="4256151"/>
            <a:chExt cx="1435735" cy="1148080"/>
          </a:xfrm>
        </p:grpSpPr>
        <p:sp>
          <p:nvSpPr>
            <p:cNvPr id="152" name="object 152"/>
            <p:cNvSpPr/>
            <p:nvPr/>
          </p:nvSpPr>
          <p:spPr>
            <a:xfrm>
              <a:off x="4046143" y="4256151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8" y="1147572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080003" y="4290002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54" name="object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38250"/>
              </p:ext>
            </p:extLst>
          </p:nvPr>
        </p:nvGraphicFramePr>
        <p:xfrm>
          <a:off x="12963868" y="3751444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栃木県宇都宮市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129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37,550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43,260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55,830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70,940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5" name="object 155"/>
          <p:cNvGrpSpPr/>
          <p:nvPr/>
        </p:nvGrpSpPr>
        <p:grpSpPr>
          <a:xfrm>
            <a:off x="9547781" y="8320582"/>
            <a:ext cx="1381170" cy="967613"/>
            <a:chOff x="578154" y="9116148"/>
            <a:chExt cx="1435735" cy="1005840"/>
          </a:xfrm>
        </p:grpSpPr>
        <p:sp>
          <p:nvSpPr>
            <p:cNvPr id="156" name="object 156"/>
            <p:cNvSpPr/>
            <p:nvPr/>
          </p:nvSpPr>
          <p:spPr>
            <a:xfrm>
              <a:off x="578154" y="9116148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12004" y="9150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58" name="object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333533"/>
              </p:ext>
            </p:extLst>
          </p:nvPr>
        </p:nvGraphicFramePr>
        <p:xfrm>
          <a:off x="9627668" y="8426740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香川県高松市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677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161,400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209,150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268,240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9" name="object 159"/>
          <p:cNvGrpSpPr/>
          <p:nvPr/>
        </p:nvGrpSpPr>
        <p:grpSpPr>
          <a:xfrm>
            <a:off x="9328444" y="4747731"/>
            <a:ext cx="1381170" cy="1104448"/>
            <a:chOff x="350151" y="5402148"/>
            <a:chExt cx="1435735" cy="1148080"/>
          </a:xfrm>
        </p:grpSpPr>
        <p:sp>
          <p:nvSpPr>
            <p:cNvPr id="160" name="object 160"/>
            <p:cNvSpPr/>
            <p:nvPr/>
          </p:nvSpPr>
          <p:spPr>
            <a:xfrm>
              <a:off x="350151" y="5402148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8" y="1147572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84003" y="5436004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62" name="object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86385"/>
              </p:ext>
            </p:extLst>
          </p:nvPr>
        </p:nvGraphicFramePr>
        <p:xfrm>
          <a:off x="9408334" y="4853891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群馬県前橋市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115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35,730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41,170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53,110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67,430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3" name="object 163"/>
          <p:cNvGrpSpPr/>
          <p:nvPr/>
        </p:nvGrpSpPr>
        <p:grpSpPr>
          <a:xfrm>
            <a:off x="14292336" y="4337925"/>
            <a:ext cx="1381170" cy="1104448"/>
            <a:chOff x="5510148" y="4976152"/>
            <a:chExt cx="1435735" cy="1148080"/>
          </a:xfrm>
        </p:grpSpPr>
        <p:sp>
          <p:nvSpPr>
            <p:cNvPr id="164" name="object 164"/>
            <p:cNvSpPr/>
            <p:nvPr/>
          </p:nvSpPr>
          <p:spPr>
            <a:xfrm>
              <a:off x="5510148" y="4976152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4" h="1148079">
                  <a:moveTo>
                    <a:pt x="1435607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7" y="1147572"/>
                  </a:lnTo>
                  <a:lnTo>
                    <a:pt x="1435607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544003" y="5010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4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66" name="object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70208"/>
              </p:ext>
            </p:extLst>
          </p:nvPr>
        </p:nvGraphicFramePr>
        <p:xfrm>
          <a:off x="14372230" y="4444081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茨城県水戸市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122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37,550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43,260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55,830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70,940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7" name="object 167"/>
          <p:cNvGrpSpPr/>
          <p:nvPr/>
        </p:nvGrpSpPr>
        <p:grpSpPr>
          <a:xfrm>
            <a:off x="10909967" y="8320582"/>
            <a:ext cx="1381170" cy="967613"/>
            <a:chOff x="1994154" y="9116148"/>
            <a:chExt cx="1435735" cy="1005840"/>
          </a:xfrm>
        </p:grpSpPr>
        <p:sp>
          <p:nvSpPr>
            <p:cNvPr id="168" name="object 168"/>
            <p:cNvSpPr/>
            <p:nvPr/>
          </p:nvSpPr>
          <p:spPr>
            <a:xfrm>
              <a:off x="1994154" y="9116148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028003" y="9150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70" name="object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91315"/>
              </p:ext>
            </p:extLst>
          </p:nvPr>
        </p:nvGraphicFramePr>
        <p:xfrm>
          <a:off x="10989854" y="8426740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愛知県名古屋市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347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90,980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117,840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150,750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1" name="object 171"/>
          <p:cNvGrpSpPr/>
          <p:nvPr/>
        </p:nvGrpSpPr>
        <p:grpSpPr>
          <a:xfrm>
            <a:off x="13288010" y="5509641"/>
            <a:ext cx="1381170" cy="1104448"/>
            <a:chOff x="4466145" y="6194158"/>
            <a:chExt cx="1435735" cy="1148080"/>
          </a:xfrm>
        </p:grpSpPr>
        <p:sp>
          <p:nvSpPr>
            <p:cNvPr id="172" name="object 172"/>
            <p:cNvSpPr/>
            <p:nvPr/>
          </p:nvSpPr>
          <p:spPr>
            <a:xfrm>
              <a:off x="4466145" y="6194158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8" y="1147572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500003" y="6228002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74" name="object 1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945768"/>
              </p:ext>
            </p:extLst>
          </p:nvPr>
        </p:nvGraphicFramePr>
        <p:xfrm>
          <a:off x="13367907" y="5615791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marR="20955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14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埼玉県さいたま市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19,410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22,270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28,120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35,160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5" name="object 175"/>
          <p:cNvSpPr txBox="1">
            <a:spLocks noGrp="1"/>
          </p:cNvSpPr>
          <p:nvPr>
            <p:ph type="sldNum" sz="quarter" idx="7"/>
          </p:nvPr>
        </p:nvSpPr>
        <p:spPr>
          <a:xfrm>
            <a:off x="3731994" y="9936480"/>
            <a:ext cx="26733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50" b="0" i="0">
                <a:solidFill>
                  <a:srgbClr val="231F20"/>
                </a:solidFill>
                <a:latin typeface="PMingLiU"/>
                <a:cs typeface="PMingLiU"/>
              </a:defRPr>
            </a:lvl1pPr>
          </a:lstStyle>
          <a:p>
            <a:pPr marL="38100">
              <a:spcBef>
                <a:spcPts val="310"/>
              </a:spcBef>
            </a:pPr>
            <a:fld id="{81D60167-4931-47E6-BA6A-407CBD079E47}" type="slidenum">
              <a:rPr lang="en-US" altLang="ja-JP" spc="180" smtClean="0"/>
              <a:pPr marL="38100">
                <a:spcBef>
                  <a:spcPts val="310"/>
                </a:spcBef>
              </a:pPr>
              <a:t>26</a:t>
            </a:fld>
            <a:endParaRPr spc="173" dirty="0"/>
          </a:p>
        </p:txBody>
      </p:sp>
      <p:sp>
        <p:nvSpPr>
          <p:cNvPr id="178" name="object 2"/>
          <p:cNvSpPr/>
          <p:nvPr/>
        </p:nvSpPr>
        <p:spPr>
          <a:xfrm>
            <a:off x="2139542" y="1014088"/>
            <a:ext cx="866209" cy="268781"/>
          </a:xfrm>
          <a:custGeom>
            <a:avLst/>
            <a:gdLst/>
            <a:ahLst/>
            <a:cxnLst/>
            <a:rect l="l" t="t" r="r" b="b"/>
            <a:pathLst>
              <a:path w="900430" h="279400">
                <a:moveTo>
                  <a:pt x="899998" y="0"/>
                </a:moveTo>
                <a:lnTo>
                  <a:pt x="0" y="0"/>
                </a:lnTo>
                <a:lnTo>
                  <a:pt x="0" y="279006"/>
                </a:lnTo>
                <a:lnTo>
                  <a:pt x="899998" y="279006"/>
                </a:lnTo>
                <a:lnTo>
                  <a:pt x="899998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79" name="object 3"/>
          <p:cNvSpPr/>
          <p:nvPr/>
        </p:nvSpPr>
        <p:spPr>
          <a:xfrm>
            <a:off x="2143870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0" name="object 4"/>
          <p:cNvSpPr/>
          <p:nvPr/>
        </p:nvSpPr>
        <p:spPr>
          <a:xfrm>
            <a:off x="2999276" y="9072927"/>
            <a:ext cx="24435" cy="12217"/>
          </a:xfrm>
          <a:custGeom>
            <a:avLst/>
            <a:gdLst/>
            <a:ahLst/>
            <a:cxnLst/>
            <a:rect l="l" t="t" r="r" b="b"/>
            <a:pathLst>
              <a:path w="25400" h="12700">
                <a:moveTo>
                  <a:pt x="12598" y="6299"/>
                </a:moveTo>
                <a:lnTo>
                  <a:pt x="10744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44" y="10744"/>
                </a:lnTo>
                <a:lnTo>
                  <a:pt x="12598" y="6299"/>
                </a:lnTo>
                <a:close/>
              </a:path>
              <a:path w="25400" h="12700">
                <a:moveTo>
                  <a:pt x="25196" y="6299"/>
                </a:moveTo>
                <a:lnTo>
                  <a:pt x="23342" y="1841"/>
                </a:lnTo>
                <a:lnTo>
                  <a:pt x="18897" y="0"/>
                </a:lnTo>
                <a:lnTo>
                  <a:pt x="14439" y="1841"/>
                </a:lnTo>
                <a:lnTo>
                  <a:pt x="12598" y="6299"/>
                </a:lnTo>
                <a:lnTo>
                  <a:pt x="14439" y="10744"/>
                </a:lnTo>
                <a:lnTo>
                  <a:pt x="18897" y="12598"/>
                </a:lnTo>
                <a:lnTo>
                  <a:pt x="23342" y="10744"/>
                </a:lnTo>
                <a:lnTo>
                  <a:pt x="25196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1" name="object 5"/>
          <p:cNvSpPr/>
          <p:nvPr/>
        </p:nvSpPr>
        <p:spPr>
          <a:xfrm>
            <a:off x="2999275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2" name="object 6"/>
          <p:cNvSpPr/>
          <p:nvPr/>
        </p:nvSpPr>
        <p:spPr>
          <a:xfrm>
            <a:off x="2999275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3" name="object 7"/>
          <p:cNvSpPr/>
          <p:nvPr/>
        </p:nvSpPr>
        <p:spPr>
          <a:xfrm>
            <a:off x="3518752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4" name="object 8"/>
          <p:cNvSpPr/>
          <p:nvPr/>
        </p:nvSpPr>
        <p:spPr>
          <a:xfrm>
            <a:off x="3518752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5" name="object 9"/>
          <p:cNvSpPr/>
          <p:nvPr/>
        </p:nvSpPr>
        <p:spPr>
          <a:xfrm>
            <a:off x="4038230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6" name="object 10"/>
          <p:cNvSpPr/>
          <p:nvPr/>
        </p:nvSpPr>
        <p:spPr>
          <a:xfrm>
            <a:off x="4038230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7" name="object 11"/>
          <p:cNvSpPr/>
          <p:nvPr/>
        </p:nvSpPr>
        <p:spPr>
          <a:xfrm>
            <a:off x="4557708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8" name="object 12"/>
          <p:cNvSpPr/>
          <p:nvPr/>
        </p:nvSpPr>
        <p:spPr>
          <a:xfrm>
            <a:off x="4557708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9" name="object 13"/>
          <p:cNvSpPr/>
          <p:nvPr/>
        </p:nvSpPr>
        <p:spPr>
          <a:xfrm>
            <a:off x="2999275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0" name="object 14"/>
          <p:cNvSpPr/>
          <p:nvPr/>
        </p:nvSpPr>
        <p:spPr>
          <a:xfrm>
            <a:off x="3518752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1" name="object 15"/>
          <p:cNvSpPr/>
          <p:nvPr/>
        </p:nvSpPr>
        <p:spPr>
          <a:xfrm>
            <a:off x="4038230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2" name="object 16"/>
          <p:cNvSpPr/>
          <p:nvPr/>
        </p:nvSpPr>
        <p:spPr>
          <a:xfrm>
            <a:off x="4557708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3" name="object 17"/>
          <p:cNvSpPr/>
          <p:nvPr/>
        </p:nvSpPr>
        <p:spPr>
          <a:xfrm>
            <a:off x="2999275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4" name="object 18"/>
          <p:cNvSpPr/>
          <p:nvPr/>
        </p:nvSpPr>
        <p:spPr>
          <a:xfrm>
            <a:off x="3518752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5" name="object 19"/>
          <p:cNvSpPr/>
          <p:nvPr/>
        </p:nvSpPr>
        <p:spPr>
          <a:xfrm>
            <a:off x="4038230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6" name="object 20"/>
          <p:cNvSpPr/>
          <p:nvPr/>
        </p:nvSpPr>
        <p:spPr>
          <a:xfrm>
            <a:off x="4557708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7" name="object 21"/>
          <p:cNvSpPr/>
          <p:nvPr/>
        </p:nvSpPr>
        <p:spPr>
          <a:xfrm>
            <a:off x="2999275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8" name="object 22"/>
          <p:cNvSpPr/>
          <p:nvPr/>
        </p:nvSpPr>
        <p:spPr>
          <a:xfrm>
            <a:off x="3518752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9" name="object 23"/>
          <p:cNvSpPr/>
          <p:nvPr/>
        </p:nvSpPr>
        <p:spPr>
          <a:xfrm>
            <a:off x="4038230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0" name="object 24"/>
          <p:cNvSpPr/>
          <p:nvPr/>
        </p:nvSpPr>
        <p:spPr>
          <a:xfrm>
            <a:off x="4557708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1" name="object 25"/>
          <p:cNvSpPr/>
          <p:nvPr/>
        </p:nvSpPr>
        <p:spPr>
          <a:xfrm>
            <a:off x="2999275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2" name="object 26"/>
          <p:cNvSpPr/>
          <p:nvPr/>
        </p:nvSpPr>
        <p:spPr>
          <a:xfrm>
            <a:off x="3518752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3" name="object 27"/>
          <p:cNvSpPr/>
          <p:nvPr/>
        </p:nvSpPr>
        <p:spPr>
          <a:xfrm>
            <a:off x="4038230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4" name="object 28"/>
          <p:cNvSpPr/>
          <p:nvPr/>
        </p:nvSpPr>
        <p:spPr>
          <a:xfrm>
            <a:off x="4557708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5" name="object 29"/>
          <p:cNvSpPr/>
          <p:nvPr/>
        </p:nvSpPr>
        <p:spPr>
          <a:xfrm>
            <a:off x="2999275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6" name="object 30"/>
          <p:cNvSpPr/>
          <p:nvPr/>
        </p:nvSpPr>
        <p:spPr>
          <a:xfrm>
            <a:off x="3518752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7" name="object 31"/>
          <p:cNvSpPr/>
          <p:nvPr/>
        </p:nvSpPr>
        <p:spPr>
          <a:xfrm>
            <a:off x="4038230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8" name="object 32"/>
          <p:cNvSpPr/>
          <p:nvPr/>
        </p:nvSpPr>
        <p:spPr>
          <a:xfrm>
            <a:off x="4557708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9" name="object 33"/>
          <p:cNvSpPr/>
          <p:nvPr/>
        </p:nvSpPr>
        <p:spPr>
          <a:xfrm>
            <a:off x="2999275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0" name="object 34"/>
          <p:cNvSpPr/>
          <p:nvPr/>
        </p:nvSpPr>
        <p:spPr>
          <a:xfrm>
            <a:off x="3518752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1" name="object 35"/>
          <p:cNvSpPr/>
          <p:nvPr/>
        </p:nvSpPr>
        <p:spPr>
          <a:xfrm>
            <a:off x="4038230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2" name="object 36"/>
          <p:cNvSpPr/>
          <p:nvPr/>
        </p:nvSpPr>
        <p:spPr>
          <a:xfrm>
            <a:off x="4557708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3" name="object 37"/>
          <p:cNvSpPr/>
          <p:nvPr/>
        </p:nvSpPr>
        <p:spPr>
          <a:xfrm>
            <a:off x="2999275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4" name="object 38"/>
          <p:cNvSpPr/>
          <p:nvPr/>
        </p:nvSpPr>
        <p:spPr>
          <a:xfrm>
            <a:off x="3518752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5" name="object 39"/>
          <p:cNvSpPr/>
          <p:nvPr/>
        </p:nvSpPr>
        <p:spPr>
          <a:xfrm>
            <a:off x="4038230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6" name="object 40"/>
          <p:cNvSpPr/>
          <p:nvPr/>
        </p:nvSpPr>
        <p:spPr>
          <a:xfrm>
            <a:off x="4557708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7" name="object 41"/>
          <p:cNvSpPr/>
          <p:nvPr/>
        </p:nvSpPr>
        <p:spPr>
          <a:xfrm>
            <a:off x="2999275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8" name="object 42"/>
          <p:cNvSpPr/>
          <p:nvPr/>
        </p:nvSpPr>
        <p:spPr>
          <a:xfrm>
            <a:off x="3518752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9" name="object 43"/>
          <p:cNvSpPr/>
          <p:nvPr/>
        </p:nvSpPr>
        <p:spPr>
          <a:xfrm>
            <a:off x="4038230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0" name="object 44"/>
          <p:cNvSpPr/>
          <p:nvPr/>
        </p:nvSpPr>
        <p:spPr>
          <a:xfrm>
            <a:off x="4557708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1" name="object 45"/>
          <p:cNvSpPr/>
          <p:nvPr/>
        </p:nvSpPr>
        <p:spPr>
          <a:xfrm>
            <a:off x="2999275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2" name="object 46"/>
          <p:cNvSpPr/>
          <p:nvPr/>
        </p:nvSpPr>
        <p:spPr>
          <a:xfrm>
            <a:off x="3518752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3" name="object 47"/>
          <p:cNvSpPr/>
          <p:nvPr/>
        </p:nvSpPr>
        <p:spPr>
          <a:xfrm>
            <a:off x="4038230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4" name="object 48"/>
          <p:cNvSpPr/>
          <p:nvPr/>
        </p:nvSpPr>
        <p:spPr>
          <a:xfrm>
            <a:off x="4557708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5" name="object 49"/>
          <p:cNvSpPr/>
          <p:nvPr/>
        </p:nvSpPr>
        <p:spPr>
          <a:xfrm>
            <a:off x="2999275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6" name="object 50"/>
          <p:cNvSpPr/>
          <p:nvPr/>
        </p:nvSpPr>
        <p:spPr>
          <a:xfrm>
            <a:off x="3518752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7" name="object 51"/>
          <p:cNvSpPr/>
          <p:nvPr/>
        </p:nvSpPr>
        <p:spPr>
          <a:xfrm>
            <a:off x="4038230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8" name="object 52"/>
          <p:cNvSpPr/>
          <p:nvPr/>
        </p:nvSpPr>
        <p:spPr>
          <a:xfrm>
            <a:off x="4557708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9" name="object 53"/>
          <p:cNvSpPr/>
          <p:nvPr/>
        </p:nvSpPr>
        <p:spPr>
          <a:xfrm>
            <a:off x="2999275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0" name="object 54"/>
          <p:cNvSpPr/>
          <p:nvPr/>
        </p:nvSpPr>
        <p:spPr>
          <a:xfrm>
            <a:off x="3518752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1" name="object 55"/>
          <p:cNvSpPr/>
          <p:nvPr/>
        </p:nvSpPr>
        <p:spPr>
          <a:xfrm>
            <a:off x="4038230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2" name="object 56"/>
          <p:cNvSpPr/>
          <p:nvPr/>
        </p:nvSpPr>
        <p:spPr>
          <a:xfrm>
            <a:off x="4557708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3" name="object 57"/>
          <p:cNvSpPr/>
          <p:nvPr/>
        </p:nvSpPr>
        <p:spPr>
          <a:xfrm>
            <a:off x="2999275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4" name="object 58"/>
          <p:cNvSpPr/>
          <p:nvPr/>
        </p:nvSpPr>
        <p:spPr>
          <a:xfrm>
            <a:off x="3518752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5" name="object 59"/>
          <p:cNvSpPr/>
          <p:nvPr/>
        </p:nvSpPr>
        <p:spPr>
          <a:xfrm>
            <a:off x="4038230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6" name="object 60"/>
          <p:cNvSpPr/>
          <p:nvPr/>
        </p:nvSpPr>
        <p:spPr>
          <a:xfrm>
            <a:off x="4557708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7" name="object 61"/>
          <p:cNvSpPr/>
          <p:nvPr/>
        </p:nvSpPr>
        <p:spPr>
          <a:xfrm>
            <a:off x="2999275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8" name="object 62"/>
          <p:cNvSpPr/>
          <p:nvPr/>
        </p:nvSpPr>
        <p:spPr>
          <a:xfrm>
            <a:off x="3518752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9" name="object 63"/>
          <p:cNvSpPr/>
          <p:nvPr/>
        </p:nvSpPr>
        <p:spPr>
          <a:xfrm>
            <a:off x="4038230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0" name="object 64"/>
          <p:cNvSpPr/>
          <p:nvPr/>
        </p:nvSpPr>
        <p:spPr>
          <a:xfrm>
            <a:off x="4557708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1" name="object 65"/>
          <p:cNvSpPr/>
          <p:nvPr/>
        </p:nvSpPr>
        <p:spPr>
          <a:xfrm>
            <a:off x="2999275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2" name="object 66"/>
          <p:cNvSpPr/>
          <p:nvPr/>
        </p:nvSpPr>
        <p:spPr>
          <a:xfrm>
            <a:off x="3518752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3" name="object 67"/>
          <p:cNvSpPr/>
          <p:nvPr/>
        </p:nvSpPr>
        <p:spPr>
          <a:xfrm>
            <a:off x="4038230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4" name="object 68"/>
          <p:cNvSpPr/>
          <p:nvPr/>
        </p:nvSpPr>
        <p:spPr>
          <a:xfrm>
            <a:off x="4557708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5" name="object 69"/>
          <p:cNvSpPr/>
          <p:nvPr/>
        </p:nvSpPr>
        <p:spPr>
          <a:xfrm>
            <a:off x="2999275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6" name="object 70"/>
          <p:cNvSpPr/>
          <p:nvPr/>
        </p:nvSpPr>
        <p:spPr>
          <a:xfrm>
            <a:off x="3518752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7" name="object 71"/>
          <p:cNvSpPr/>
          <p:nvPr/>
        </p:nvSpPr>
        <p:spPr>
          <a:xfrm>
            <a:off x="4038230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8" name="object 72"/>
          <p:cNvSpPr/>
          <p:nvPr/>
        </p:nvSpPr>
        <p:spPr>
          <a:xfrm>
            <a:off x="4557708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9" name="object 73"/>
          <p:cNvSpPr/>
          <p:nvPr/>
        </p:nvSpPr>
        <p:spPr>
          <a:xfrm>
            <a:off x="2999275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0" name="object 74"/>
          <p:cNvSpPr/>
          <p:nvPr/>
        </p:nvSpPr>
        <p:spPr>
          <a:xfrm>
            <a:off x="3518752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1" name="object 75"/>
          <p:cNvSpPr/>
          <p:nvPr/>
        </p:nvSpPr>
        <p:spPr>
          <a:xfrm>
            <a:off x="4038230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2" name="object 76"/>
          <p:cNvSpPr/>
          <p:nvPr/>
        </p:nvSpPr>
        <p:spPr>
          <a:xfrm>
            <a:off x="4557708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3" name="object 77"/>
          <p:cNvSpPr/>
          <p:nvPr/>
        </p:nvSpPr>
        <p:spPr>
          <a:xfrm>
            <a:off x="2999275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4" name="object 78"/>
          <p:cNvSpPr/>
          <p:nvPr/>
        </p:nvSpPr>
        <p:spPr>
          <a:xfrm>
            <a:off x="3518752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5" name="object 79"/>
          <p:cNvSpPr/>
          <p:nvPr/>
        </p:nvSpPr>
        <p:spPr>
          <a:xfrm>
            <a:off x="4038230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6" name="object 80"/>
          <p:cNvSpPr/>
          <p:nvPr/>
        </p:nvSpPr>
        <p:spPr>
          <a:xfrm>
            <a:off x="4557708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7" name="object 81"/>
          <p:cNvSpPr/>
          <p:nvPr/>
        </p:nvSpPr>
        <p:spPr>
          <a:xfrm>
            <a:off x="2999275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8" name="object 82"/>
          <p:cNvSpPr/>
          <p:nvPr/>
        </p:nvSpPr>
        <p:spPr>
          <a:xfrm>
            <a:off x="3518752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9" name="object 83"/>
          <p:cNvSpPr/>
          <p:nvPr/>
        </p:nvSpPr>
        <p:spPr>
          <a:xfrm>
            <a:off x="4038230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0" name="object 84"/>
          <p:cNvSpPr/>
          <p:nvPr/>
        </p:nvSpPr>
        <p:spPr>
          <a:xfrm>
            <a:off x="4557708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1" name="object 85"/>
          <p:cNvSpPr/>
          <p:nvPr/>
        </p:nvSpPr>
        <p:spPr>
          <a:xfrm>
            <a:off x="2999275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2" name="object 86"/>
          <p:cNvSpPr/>
          <p:nvPr/>
        </p:nvSpPr>
        <p:spPr>
          <a:xfrm>
            <a:off x="3518752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3" name="object 87"/>
          <p:cNvSpPr/>
          <p:nvPr/>
        </p:nvSpPr>
        <p:spPr>
          <a:xfrm>
            <a:off x="4038230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4" name="object 88"/>
          <p:cNvSpPr/>
          <p:nvPr/>
        </p:nvSpPr>
        <p:spPr>
          <a:xfrm>
            <a:off x="4557708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5" name="object 89"/>
          <p:cNvSpPr/>
          <p:nvPr/>
        </p:nvSpPr>
        <p:spPr>
          <a:xfrm>
            <a:off x="2999275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6" name="object 90"/>
          <p:cNvSpPr/>
          <p:nvPr/>
        </p:nvSpPr>
        <p:spPr>
          <a:xfrm>
            <a:off x="3518752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7" name="object 91"/>
          <p:cNvSpPr/>
          <p:nvPr/>
        </p:nvSpPr>
        <p:spPr>
          <a:xfrm>
            <a:off x="4038230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8" name="object 92"/>
          <p:cNvSpPr/>
          <p:nvPr/>
        </p:nvSpPr>
        <p:spPr>
          <a:xfrm>
            <a:off x="4557708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9" name="object 93"/>
          <p:cNvSpPr/>
          <p:nvPr/>
        </p:nvSpPr>
        <p:spPr>
          <a:xfrm>
            <a:off x="2999275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0" name="object 94"/>
          <p:cNvSpPr/>
          <p:nvPr/>
        </p:nvSpPr>
        <p:spPr>
          <a:xfrm>
            <a:off x="3518752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1" name="object 95"/>
          <p:cNvSpPr/>
          <p:nvPr/>
        </p:nvSpPr>
        <p:spPr>
          <a:xfrm>
            <a:off x="4038230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2" name="object 96"/>
          <p:cNvSpPr/>
          <p:nvPr/>
        </p:nvSpPr>
        <p:spPr>
          <a:xfrm>
            <a:off x="4557708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3" name="object 97"/>
          <p:cNvSpPr/>
          <p:nvPr/>
        </p:nvSpPr>
        <p:spPr>
          <a:xfrm>
            <a:off x="2999275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4" name="object 98"/>
          <p:cNvSpPr/>
          <p:nvPr/>
        </p:nvSpPr>
        <p:spPr>
          <a:xfrm>
            <a:off x="3518752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5" name="object 99"/>
          <p:cNvSpPr/>
          <p:nvPr/>
        </p:nvSpPr>
        <p:spPr>
          <a:xfrm>
            <a:off x="4038230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6" name="object 100"/>
          <p:cNvSpPr/>
          <p:nvPr/>
        </p:nvSpPr>
        <p:spPr>
          <a:xfrm>
            <a:off x="4557708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7" name="object 101"/>
          <p:cNvSpPr/>
          <p:nvPr/>
        </p:nvSpPr>
        <p:spPr>
          <a:xfrm>
            <a:off x="2999275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8" name="object 102"/>
          <p:cNvSpPr/>
          <p:nvPr/>
        </p:nvSpPr>
        <p:spPr>
          <a:xfrm>
            <a:off x="3518752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9" name="object 103"/>
          <p:cNvSpPr/>
          <p:nvPr/>
        </p:nvSpPr>
        <p:spPr>
          <a:xfrm>
            <a:off x="4038230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0" name="object 104"/>
          <p:cNvSpPr/>
          <p:nvPr/>
        </p:nvSpPr>
        <p:spPr>
          <a:xfrm>
            <a:off x="4557708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1" name="object 105"/>
          <p:cNvSpPr/>
          <p:nvPr/>
        </p:nvSpPr>
        <p:spPr>
          <a:xfrm>
            <a:off x="2999275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2" name="object 106"/>
          <p:cNvSpPr/>
          <p:nvPr/>
        </p:nvSpPr>
        <p:spPr>
          <a:xfrm>
            <a:off x="3518752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3" name="object 107"/>
          <p:cNvSpPr/>
          <p:nvPr/>
        </p:nvSpPr>
        <p:spPr>
          <a:xfrm>
            <a:off x="4038230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4" name="object 108"/>
          <p:cNvSpPr/>
          <p:nvPr/>
        </p:nvSpPr>
        <p:spPr>
          <a:xfrm>
            <a:off x="4557708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5" name="object 109"/>
          <p:cNvSpPr/>
          <p:nvPr/>
        </p:nvSpPr>
        <p:spPr>
          <a:xfrm>
            <a:off x="2999275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6" name="object 110"/>
          <p:cNvSpPr/>
          <p:nvPr/>
        </p:nvSpPr>
        <p:spPr>
          <a:xfrm>
            <a:off x="3518752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7" name="object 111"/>
          <p:cNvSpPr/>
          <p:nvPr/>
        </p:nvSpPr>
        <p:spPr>
          <a:xfrm>
            <a:off x="4038230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8" name="object 112"/>
          <p:cNvSpPr/>
          <p:nvPr/>
        </p:nvSpPr>
        <p:spPr>
          <a:xfrm>
            <a:off x="4557708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9" name="object 113"/>
          <p:cNvSpPr/>
          <p:nvPr/>
        </p:nvSpPr>
        <p:spPr>
          <a:xfrm>
            <a:off x="2999275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0" name="object 114"/>
          <p:cNvSpPr/>
          <p:nvPr/>
        </p:nvSpPr>
        <p:spPr>
          <a:xfrm>
            <a:off x="3518752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1" name="object 115"/>
          <p:cNvSpPr/>
          <p:nvPr/>
        </p:nvSpPr>
        <p:spPr>
          <a:xfrm>
            <a:off x="4038230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2" name="object 116"/>
          <p:cNvSpPr/>
          <p:nvPr/>
        </p:nvSpPr>
        <p:spPr>
          <a:xfrm>
            <a:off x="4557708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3" name="object 117"/>
          <p:cNvSpPr/>
          <p:nvPr/>
        </p:nvSpPr>
        <p:spPr>
          <a:xfrm>
            <a:off x="2999275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4" name="object 118"/>
          <p:cNvSpPr/>
          <p:nvPr/>
        </p:nvSpPr>
        <p:spPr>
          <a:xfrm>
            <a:off x="3518752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5" name="object 119"/>
          <p:cNvSpPr/>
          <p:nvPr/>
        </p:nvSpPr>
        <p:spPr>
          <a:xfrm>
            <a:off x="4038230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6" name="object 120"/>
          <p:cNvSpPr/>
          <p:nvPr/>
        </p:nvSpPr>
        <p:spPr>
          <a:xfrm>
            <a:off x="4557708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7" name="object 121"/>
          <p:cNvSpPr/>
          <p:nvPr/>
        </p:nvSpPr>
        <p:spPr>
          <a:xfrm>
            <a:off x="2999275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8" name="object 122"/>
          <p:cNvSpPr/>
          <p:nvPr/>
        </p:nvSpPr>
        <p:spPr>
          <a:xfrm>
            <a:off x="3518752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9" name="object 123"/>
          <p:cNvSpPr/>
          <p:nvPr/>
        </p:nvSpPr>
        <p:spPr>
          <a:xfrm>
            <a:off x="4038230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0" name="object 124"/>
          <p:cNvSpPr/>
          <p:nvPr/>
        </p:nvSpPr>
        <p:spPr>
          <a:xfrm>
            <a:off x="4557708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1" name="object 125"/>
          <p:cNvSpPr/>
          <p:nvPr/>
        </p:nvSpPr>
        <p:spPr>
          <a:xfrm>
            <a:off x="2999275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2" name="object 126"/>
          <p:cNvSpPr/>
          <p:nvPr/>
        </p:nvSpPr>
        <p:spPr>
          <a:xfrm>
            <a:off x="3518752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3" name="object 127"/>
          <p:cNvSpPr/>
          <p:nvPr/>
        </p:nvSpPr>
        <p:spPr>
          <a:xfrm>
            <a:off x="4038230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4" name="object 128"/>
          <p:cNvSpPr/>
          <p:nvPr/>
        </p:nvSpPr>
        <p:spPr>
          <a:xfrm>
            <a:off x="4557708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5" name="object 129"/>
          <p:cNvSpPr/>
          <p:nvPr/>
        </p:nvSpPr>
        <p:spPr>
          <a:xfrm>
            <a:off x="2999275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6" name="object 130"/>
          <p:cNvSpPr/>
          <p:nvPr/>
        </p:nvSpPr>
        <p:spPr>
          <a:xfrm>
            <a:off x="3518752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7" name="object 131"/>
          <p:cNvSpPr/>
          <p:nvPr/>
        </p:nvSpPr>
        <p:spPr>
          <a:xfrm>
            <a:off x="4038230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8" name="object 132"/>
          <p:cNvSpPr/>
          <p:nvPr/>
        </p:nvSpPr>
        <p:spPr>
          <a:xfrm>
            <a:off x="4557708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9" name="object 133"/>
          <p:cNvSpPr/>
          <p:nvPr/>
        </p:nvSpPr>
        <p:spPr>
          <a:xfrm>
            <a:off x="2999275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0" name="object 134"/>
          <p:cNvSpPr/>
          <p:nvPr/>
        </p:nvSpPr>
        <p:spPr>
          <a:xfrm>
            <a:off x="3518752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1" name="object 135"/>
          <p:cNvSpPr/>
          <p:nvPr/>
        </p:nvSpPr>
        <p:spPr>
          <a:xfrm>
            <a:off x="4038230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2" name="object 136"/>
          <p:cNvSpPr/>
          <p:nvPr/>
        </p:nvSpPr>
        <p:spPr>
          <a:xfrm>
            <a:off x="4557708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3" name="object 137"/>
          <p:cNvSpPr/>
          <p:nvPr/>
        </p:nvSpPr>
        <p:spPr>
          <a:xfrm>
            <a:off x="2999275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4" name="object 138"/>
          <p:cNvSpPr/>
          <p:nvPr/>
        </p:nvSpPr>
        <p:spPr>
          <a:xfrm>
            <a:off x="3518752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5" name="object 139"/>
          <p:cNvSpPr/>
          <p:nvPr/>
        </p:nvSpPr>
        <p:spPr>
          <a:xfrm>
            <a:off x="4038230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6" name="object 140"/>
          <p:cNvSpPr/>
          <p:nvPr/>
        </p:nvSpPr>
        <p:spPr>
          <a:xfrm>
            <a:off x="4557708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7" name="object 141"/>
          <p:cNvSpPr/>
          <p:nvPr/>
        </p:nvSpPr>
        <p:spPr>
          <a:xfrm>
            <a:off x="2999275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8" name="object 142"/>
          <p:cNvSpPr/>
          <p:nvPr/>
        </p:nvSpPr>
        <p:spPr>
          <a:xfrm>
            <a:off x="3518752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9" name="object 143"/>
          <p:cNvSpPr/>
          <p:nvPr/>
        </p:nvSpPr>
        <p:spPr>
          <a:xfrm>
            <a:off x="4038230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0" name="object 144"/>
          <p:cNvSpPr/>
          <p:nvPr/>
        </p:nvSpPr>
        <p:spPr>
          <a:xfrm>
            <a:off x="4557708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1" name="object 145"/>
          <p:cNvSpPr/>
          <p:nvPr/>
        </p:nvSpPr>
        <p:spPr>
          <a:xfrm>
            <a:off x="2999275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2" name="object 146"/>
          <p:cNvSpPr/>
          <p:nvPr/>
        </p:nvSpPr>
        <p:spPr>
          <a:xfrm>
            <a:off x="3518752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3" name="object 147"/>
          <p:cNvSpPr/>
          <p:nvPr/>
        </p:nvSpPr>
        <p:spPr>
          <a:xfrm>
            <a:off x="4038230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4" name="object 148"/>
          <p:cNvSpPr/>
          <p:nvPr/>
        </p:nvSpPr>
        <p:spPr>
          <a:xfrm>
            <a:off x="4557708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5" name="object 149"/>
          <p:cNvSpPr/>
          <p:nvPr/>
        </p:nvSpPr>
        <p:spPr>
          <a:xfrm>
            <a:off x="2999275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6" name="object 150"/>
          <p:cNvSpPr/>
          <p:nvPr/>
        </p:nvSpPr>
        <p:spPr>
          <a:xfrm>
            <a:off x="3518752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7" name="object 151"/>
          <p:cNvSpPr/>
          <p:nvPr/>
        </p:nvSpPr>
        <p:spPr>
          <a:xfrm>
            <a:off x="4038230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8" name="object 152"/>
          <p:cNvSpPr/>
          <p:nvPr/>
        </p:nvSpPr>
        <p:spPr>
          <a:xfrm>
            <a:off x="4557708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9" name="object 153"/>
          <p:cNvSpPr/>
          <p:nvPr/>
        </p:nvSpPr>
        <p:spPr>
          <a:xfrm>
            <a:off x="2999275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0" name="object 154"/>
          <p:cNvSpPr/>
          <p:nvPr/>
        </p:nvSpPr>
        <p:spPr>
          <a:xfrm>
            <a:off x="3518752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1" name="object 155"/>
          <p:cNvSpPr/>
          <p:nvPr/>
        </p:nvSpPr>
        <p:spPr>
          <a:xfrm>
            <a:off x="4038230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2" name="object 156"/>
          <p:cNvSpPr/>
          <p:nvPr/>
        </p:nvSpPr>
        <p:spPr>
          <a:xfrm>
            <a:off x="4557708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3" name="object 157"/>
          <p:cNvSpPr/>
          <p:nvPr/>
        </p:nvSpPr>
        <p:spPr>
          <a:xfrm>
            <a:off x="2999275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4" name="object 158"/>
          <p:cNvSpPr/>
          <p:nvPr/>
        </p:nvSpPr>
        <p:spPr>
          <a:xfrm>
            <a:off x="3518752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5" name="object 159"/>
          <p:cNvSpPr/>
          <p:nvPr/>
        </p:nvSpPr>
        <p:spPr>
          <a:xfrm>
            <a:off x="4038230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6" name="object 160"/>
          <p:cNvSpPr/>
          <p:nvPr/>
        </p:nvSpPr>
        <p:spPr>
          <a:xfrm>
            <a:off x="4557708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7" name="object 161"/>
          <p:cNvSpPr/>
          <p:nvPr/>
        </p:nvSpPr>
        <p:spPr>
          <a:xfrm>
            <a:off x="2999275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8" name="object 162"/>
          <p:cNvSpPr/>
          <p:nvPr/>
        </p:nvSpPr>
        <p:spPr>
          <a:xfrm>
            <a:off x="3518752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9" name="object 163"/>
          <p:cNvSpPr/>
          <p:nvPr/>
        </p:nvSpPr>
        <p:spPr>
          <a:xfrm>
            <a:off x="4038230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0" name="object 164"/>
          <p:cNvSpPr/>
          <p:nvPr/>
        </p:nvSpPr>
        <p:spPr>
          <a:xfrm>
            <a:off x="4557708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1" name="object 165"/>
          <p:cNvSpPr/>
          <p:nvPr/>
        </p:nvSpPr>
        <p:spPr>
          <a:xfrm>
            <a:off x="2999275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2" name="object 166"/>
          <p:cNvSpPr/>
          <p:nvPr/>
        </p:nvSpPr>
        <p:spPr>
          <a:xfrm>
            <a:off x="3518752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3" name="object 167"/>
          <p:cNvSpPr/>
          <p:nvPr/>
        </p:nvSpPr>
        <p:spPr>
          <a:xfrm>
            <a:off x="4038230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4" name="object 168"/>
          <p:cNvSpPr/>
          <p:nvPr/>
        </p:nvSpPr>
        <p:spPr>
          <a:xfrm>
            <a:off x="4557708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5" name="object 169"/>
          <p:cNvSpPr/>
          <p:nvPr/>
        </p:nvSpPr>
        <p:spPr>
          <a:xfrm>
            <a:off x="2999275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6" name="object 170"/>
          <p:cNvSpPr/>
          <p:nvPr/>
        </p:nvSpPr>
        <p:spPr>
          <a:xfrm>
            <a:off x="3518752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7" name="object 171"/>
          <p:cNvSpPr/>
          <p:nvPr/>
        </p:nvSpPr>
        <p:spPr>
          <a:xfrm>
            <a:off x="4038230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8" name="object 172"/>
          <p:cNvSpPr/>
          <p:nvPr/>
        </p:nvSpPr>
        <p:spPr>
          <a:xfrm>
            <a:off x="4557708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9" name="object 173"/>
          <p:cNvSpPr/>
          <p:nvPr/>
        </p:nvSpPr>
        <p:spPr>
          <a:xfrm>
            <a:off x="2999275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0" name="object 174"/>
          <p:cNvSpPr/>
          <p:nvPr/>
        </p:nvSpPr>
        <p:spPr>
          <a:xfrm>
            <a:off x="3518752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1" name="object 175"/>
          <p:cNvSpPr/>
          <p:nvPr/>
        </p:nvSpPr>
        <p:spPr>
          <a:xfrm>
            <a:off x="4038230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2" name="object 176"/>
          <p:cNvSpPr/>
          <p:nvPr/>
        </p:nvSpPr>
        <p:spPr>
          <a:xfrm>
            <a:off x="4557708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3" name="object 177"/>
          <p:cNvSpPr/>
          <p:nvPr/>
        </p:nvSpPr>
        <p:spPr>
          <a:xfrm>
            <a:off x="2999275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4" name="object 178"/>
          <p:cNvSpPr/>
          <p:nvPr/>
        </p:nvSpPr>
        <p:spPr>
          <a:xfrm>
            <a:off x="3518752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5" name="object 179"/>
          <p:cNvSpPr/>
          <p:nvPr/>
        </p:nvSpPr>
        <p:spPr>
          <a:xfrm>
            <a:off x="4038230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6" name="object 180"/>
          <p:cNvSpPr/>
          <p:nvPr/>
        </p:nvSpPr>
        <p:spPr>
          <a:xfrm>
            <a:off x="4557708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7" name="object 181"/>
          <p:cNvSpPr/>
          <p:nvPr/>
        </p:nvSpPr>
        <p:spPr>
          <a:xfrm>
            <a:off x="2999275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8" name="object 182"/>
          <p:cNvSpPr/>
          <p:nvPr/>
        </p:nvSpPr>
        <p:spPr>
          <a:xfrm>
            <a:off x="3518752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9" name="object 183"/>
          <p:cNvSpPr/>
          <p:nvPr/>
        </p:nvSpPr>
        <p:spPr>
          <a:xfrm>
            <a:off x="4038230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0" name="object 184"/>
          <p:cNvSpPr/>
          <p:nvPr/>
        </p:nvSpPr>
        <p:spPr>
          <a:xfrm>
            <a:off x="4557708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1" name="object 185"/>
          <p:cNvSpPr/>
          <p:nvPr/>
        </p:nvSpPr>
        <p:spPr>
          <a:xfrm>
            <a:off x="2999275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2" name="object 186"/>
          <p:cNvSpPr/>
          <p:nvPr/>
        </p:nvSpPr>
        <p:spPr>
          <a:xfrm>
            <a:off x="3518752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3" name="object 187"/>
          <p:cNvSpPr/>
          <p:nvPr/>
        </p:nvSpPr>
        <p:spPr>
          <a:xfrm>
            <a:off x="4038230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4" name="object 188"/>
          <p:cNvSpPr/>
          <p:nvPr/>
        </p:nvSpPr>
        <p:spPr>
          <a:xfrm>
            <a:off x="4557708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5" name="object 189"/>
          <p:cNvSpPr/>
          <p:nvPr/>
        </p:nvSpPr>
        <p:spPr>
          <a:xfrm>
            <a:off x="2999275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6" name="object 190"/>
          <p:cNvSpPr/>
          <p:nvPr/>
        </p:nvSpPr>
        <p:spPr>
          <a:xfrm>
            <a:off x="3518752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7" name="object 191"/>
          <p:cNvSpPr/>
          <p:nvPr/>
        </p:nvSpPr>
        <p:spPr>
          <a:xfrm>
            <a:off x="4038230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8" name="object 192"/>
          <p:cNvSpPr/>
          <p:nvPr/>
        </p:nvSpPr>
        <p:spPr>
          <a:xfrm>
            <a:off x="4557708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9" name="object 193"/>
          <p:cNvSpPr/>
          <p:nvPr/>
        </p:nvSpPr>
        <p:spPr>
          <a:xfrm>
            <a:off x="2143868" y="1018418"/>
            <a:ext cx="858879" cy="260229"/>
          </a:xfrm>
          <a:custGeom>
            <a:avLst/>
            <a:gdLst/>
            <a:ahLst/>
            <a:cxnLst/>
            <a:rect l="l" t="t" r="r" b="b"/>
            <a:pathLst>
              <a:path w="892810" h="270510">
                <a:moveTo>
                  <a:pt x="0" y="0"/>
                </a:moveTo>
                <a:lnTo>
                  <a:pt x="892797" y="270002"/>
                </a:lnTo>
              </a:path>
            </a:pathLst>
          </a:custGeom>
          <a:ln w="539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732"/>
          </a:p>
        </p:txBody>
      </p:sp>
      <p:graphicFrame>
        <p:nvGraphicFramePr>
          <p:cNvPr id="370" name="object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31370"/>
              </p:ext>
            </p:extLst>
          </p:nvPr>
        </p:nvGraphicFramePr>
        <p:xfrm>
          <a:off x="2135210" y="412355"/>
          <a:ext cx="2960261" cy="89880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1427">
                <a:tc gridSpan="5">
                  <a:txBody>
                    <a:bodyPr/>
                    <a:lstStyle/>
                    <a:p>
                      <a:pPr marL="1007744" marR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45" dirty="0">
                          <a:solidFill>
                            <a:srgbClr val="FFFFFF"/>
                          </a:solidFill>
                          <a:latin typeface="Kozuka Gothic Pr6N R"/>
                          <a:cs typeface="Kozuka Gothic Pr6N R"/>
                        </a:rPr>
                        <a:t>距離制運賃  運賃表</a:t>
                      </a:r>
                      <a:endParaRPr sz="9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3824" marB="0">
                    <a:solidFill>
                      <a:srgbClr val="0089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55">
                <a:tc gridSpan="5">
                  <a:txBody>
                    <a:bodyPr/>
                    <a:lstStyle/>
                    <a:p>
                      <a:pPr marL="17780" marR="27940">
                        <a:lnSpc>
                          <a:spcPct val="111100"/>
                        </a:lnSpc>
                        <a:spcBef>
                          <a:spcPts val="6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以下の運賃表は標準的な運賃の告示をもとにキロ程を 1,000</a:t>
                      </a:r>
                      <a:r>
                        <a:rPr sz="8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r>
                        <a:rPr sz="800" spc="-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まで表示しています。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（</a:t>
                      </a:r>
                      <a:r>
                        <a:rPr sz="500" spc="-7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単位：円</a:t>
                      </a:r>
                      <a:r>
                        <a:rPr sz="5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）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5272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71">
                <a:tc>
                  <a:txBody>
                    <a:bodyPr/>
                    <a:lstStyle/>
                    <a:p>
                      <a:pPr marL="6115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7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車種別</a:t>
                      </a:r>
                      <a:endParaRPr sz="700">
                        <a:latin typeface="PMingLiU"/>
                        <a:cs typeface="PMingLiU"/>
                      </a:endParaRPr>
                    </a:p>
                    <a:p>
                      <a:pPr marL="139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キロ程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5045" marB="0">
                    <a:lnL w="9525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小型車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71120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(２t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中型車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71120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(４t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大型車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39370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(10t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12065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1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トレーラー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39370" marR="12065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(20t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151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22,540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27,940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17,600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25,330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31,550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19,410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22,270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35,160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21,220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24,370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30,920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38,770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23,040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26,480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33,710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42,380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24,850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28,580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36,500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45,990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26,660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30,690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39,290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49,600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42,090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34,890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44,880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56,810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37,000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47,670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60,420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33,910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50,390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63,930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35,730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41,170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53,110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67,430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37,550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43,260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55,830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70,940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45,340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58,550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74,440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41,180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47,430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61,270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77,950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43,000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49,510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64,000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81,450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44,820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51,600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66,720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84,960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46,630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53,690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69,440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88,460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48,450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55,770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91,970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50,270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57,860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74,880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95,470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53,900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62,000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80,250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102,380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57,530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66,140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85,620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109,290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61,160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90,990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116,200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64,790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74,420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96,360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123,110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68,420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78,560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101,730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130,020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72,050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82,700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107,100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136,930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75,680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86,840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112,470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143,840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79,310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90,980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117,840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150,750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82,940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95,120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123,210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157,660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86,570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99,260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128,580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164,570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103,400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133,950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171,480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93,830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107,540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139,320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178,390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97,460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111,680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144,690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185,300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101,090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115,820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192,210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104,720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119,960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155,430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199,120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113,790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130,320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168,860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216,400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122,860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140,680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182,290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233,680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131,930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151,040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195,720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250,960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141,000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161,400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209,150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268,240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150,070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171,760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222,580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285,520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159,140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182,120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236,010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302,800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168,210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192,480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249,440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320,080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177,280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202,840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262,870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337,360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186,350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213,200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276,300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354,640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795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85"/>
                        </a:spcBef>
                        <a:tabLst>
                          <a:tab pos="862330" algn="l"/>
                        </a:tabLst>
                      </a:pPr>
                      <a:r>
                        <a:rPr sz="800" u="dash" spc="420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  </a:t>
                      </a:r>
                      <a:r>
                        <a:rPr sz="800" u="dash" spc="14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1000km</a:t>
                      </a:r>
                      <a:r>
                        <a:rPr sz="800" u="dash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	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195,420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223,560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289,730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371,920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43736">
                <a:tc>
                  <a:txBody>
                    <a:bodyPr/>
                    <a:lstStyle/>
                    <a:p>
                      <a:pPr marL="35560" marR="24765">
                        <a:lnSpc>
                          <a:spcPts val="780"/>
                        </a:lnSpc>
                        <a:spcBef>
                          <a:spcPts val="225"/>
                        </a:spcBef>
                      </a:pPr>
                      <a:r>
                        <a:rPr sz="700" spc="17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50km</a:t>
                      </a:r>
                      <a:r>
                        <a:rPr sz="700" spc="-1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を増すごとに</a:t>
                      </a:r>
                      <a:r>
                        <a:rPr sz="700" spc="-4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加算する金額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7489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9,070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206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</a:tbl>
          </a:graphicData>
        </a:graphic>
      </p:graphicFrame>
      <p:sp>
        <p:nvSpPr>
          <p:cNvPr id="371" name="object 195"/>
          <p:cNvSpPr/>
          <p:nvPr/>
        </p:nvSpPr>
        <p:spPr>
          <a:xfrm>
            <a:off x="3506625" y="9072927"/>
            <a:ext cx="36652" cy="12217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12598" y="6299"/>
                </a:moveTo>
                <a:lnTo>
                  <a:pt x="10744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44" y="10744"/>
                </a:lnTo>
                <a:lnTo>
                  <a:pt x="12598" y="6299"/>
                </a:lnTo>
                <a:close/>
              </a:path>
              <a:path w="38100" h="12700">
                <a:moveTo>
                  <a:pt x="37795" y="6299"/>
                </a:moveTo>
                <a:lnTo>
                  <a:pt x="35953" y="1841"/>
                </a:lnTo>
                <a:lnTo>
                  <a:pt x="31496" y="0"/>
                </a:lnTo>
                <a:lnTo>
                  <a:pt x="27038" y="1841"/>
                </a:lnTo>
                <a:lnTo>
                  <a:pt x="25196" y="6299"/>
                </a:lnTo>
                <a:lnTo>
                  <a:pt x="27038" y="10744"/>
                </a:lnTo>
                <a:lnTo>
                  <a:pt x="31496" y="12598"/>
                </a:lnTo>
                <a:lnTo>
                  <a:pt x="35953" y="10744"/>
                </a:lnTo>
                <a:lnTo>
                  <a:pt x="37795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2" name="object 196"/>
          <p:cNvSpPr/>
          <p:nvPr/>
        </p:nvSpPr>
        <p:spPr>
          <a:xfrm>
            <a:off x="4026094" y="9072927"/>
            <a:ext cx="36652" cy="12217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  <a:path w="38100" h="12700">
                <a:moveTo>
                  <a:pt x="37807" y="6299"/>
                </a:moveTo>
                <a:lnTo>
                  <a:pt x="35966" y="1841"/>
                </a:lnTo>
                <a:lnTo>
                  <a:pt x="31508" y="0"/>
                </a:lnTo>
                <a:lnTo>
                  <a:pt x="27051" y="1841"/>
                </a:lnTo>
                <a:lnTo>
                  <a:pt x="25209" y="6299"/>
                </a:lnTo>
                <a:lnTo>
                  <a:pt x="27051" y="10744"/>
                </a:lnTo>
                <a:lnTo>
                  <a:pt x="31508" y="12598"/>
                </a:lnTo>
                <a:lnTo>
                  <a:pt x="35966" y="10744"/>
                </a:lnTo>
                <a:lnTo>
                  <a:pt x="37807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3" name="object 197"/>
          <p:cNvSpPr/>
          <p:nvPr/>
        </p:nvSpPr>
        <p:spPr>
          <a:xfrm>
            <a:off x="4545576" y="9072927"/>
            <a:ext cx="36652" cy="12217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  <a:path w="38100" h="12700">
                <a:moveTo>
                  <a:pt x="37807" y="6299"/>
                </a:moveTo>
                <a:lnTo>
                  <a:pt x="35953" y="1841"/>
                </a:lnTo>
                <a:lnTo>
                  <a:pt x="31508" y="0"/>
                </a:lnTo>
                <a:lnTo>
                  <a:pt x="27051" y="1841"/>
                </a:lnTo>
                <a:lnTo>
                  <a:pt x="25209" y="6299"/>
                </a:lnTo>
                <a:lnTo>
                  <a:pt x="27051" y="10744"/>
                </a:lnTo>
                <a:lnTo>
                  <a:pt x="31508" y="12598"/>
                </a:lnTo>
                <a:lnTo>
                  <a:pt x="35953" y="10744"/>
                </a:lnTo>
                <a:lnTo>
                  <a:pt x="37807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4" name="object 198"/>
          <p:cNvSpPr/>
          <p:nvPr/>
        </p:nvSpPr>
        <p:spPr>
          <a:xfrm>
            <a:off x="2999275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5" name="object 199"/>
          <p:cNvSpPr/>
          <p:nvPr/>
        </p:nvSpPr>
        <p:spPr>
          <a:xfrm>
            <a:off x="3518752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6" name="object 200"/>
          <p:cNvSpPr/>
          <p:nvPr/>
        </p:nvSpPr>
        <p:spPr>
          <a:xfrm>
            <a:off x="4038230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7" name="object 201"/>
          <p:cNvSpPr/>
          <p:nvPr/>
        </p:nvSpPr>
        <p:spPr>
          <a:xfrm>
            <a:off x="4557708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8" name="object 202"/>
          <p:cNvSpPr/>
          <p:nvPr/>
        </p:nvSpPr>
        <p:spPr>
          <a:xfrm>
            <a:off x="2999275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9" name="object 203"/>
          <p:cNvSpPr/>
          <p:nvPr/>
        </p:nvSpPr>
        <p:spPr>
          <a:xfrm>
            <a:off x="3518752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0" name="object 204"/>
          <p:cNvSpPr/>
          <p:nvPr/>
        </p:nvSpPr>
        <p:spPr>
          <a:xfrm>
            <a:off x="4038230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1" name="object 205"/>
          <p:cNvSpPr/>
          <p:nvPr/>
        </p:nvSpPr>
        <p:spPr>
          <a:xfrm>
            <a:off x="4557708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2" name="object 206"/>
          <p:cNvSpPr/>
          <p:nvPr/>
        </p:nvSpPr>
        <p:spPr>
          <a:xfrm>
            <a:off x="2999275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3" name="object 207"/>
          <p:cNvSpPr/>
          <p:nvPr/>
        </p:nvSpPr>
        <p:spPr>
          <a:xfrm>
            <a:off x="3518752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4" name="object 208"/>
          <p:cNvSpPr/>
          <p:nvPr/>
        </p:nvSpPr>
        <p:spPr>
          <a:xfrm>
            <a:off x="4038230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5" name="object 209"/>
          <p:cNvSpPr/>
          <p:nvPr/>
        </p:nvSpPr>
        <p:spPr>
          <a:xfrm>
            <a:off x="4557708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6" name="object 210"/>
          <p:cNvSpPr/>
          <p:nvPr/>
        </p:nvSpPr>
        <p:spPr>
          <a:xfrm>
            <a:off x="2999275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7" name="object 211"/>
          <p:cNvSpPr/>
          <p:nvPr/>
        </p:nvSpPr>
        <p:spPr>
          <a:xfrm>
            <a:off x="3518752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8" name="object 212"/>
          <p:cNvSpPr/>
          <p:nvPr/>
        </p:nvSpPr>
        <p:spPr>
          <a:xfrm>
            <a:off x="4038230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9" name="object 213"/>
          <p:cNvSpPr/>
          <p:nvPr/>
        </p:nvSpPr>
        <p:spPr>
          <a:xfrm>
            <a:off x="4557708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0" name="object 214"/>
          <p:cNvSpPr/>
          <p:nvPr/>
        </p:nvSpPr>
        <p:spPr>
          <a:xfrm>
            <a:off x="2999275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1" name="object 215"/>
          <p:cNvSpPr/>
          <p:nvPr/>
        </p:nvSpPr>
        <p:spPr>
          <a:xfrm>
            <a:off x="3518752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2" name="object 216"/>
          <p:cNvSpPr/>
          <p:nvPr/>
        </p:nvSpPr>
        <p:spPr>
          <a:xfrm>
            <a:off x="4038230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3" name="object 217"/>
          <p:cNvSpPr/>
          <p:nvPr/>
        </p:nvSpPr>
        <p:spPr>
          <a:xfrm>
            <a:off x="4557708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4" name="object 218"/>
          <p:cNvSpPr/>
          <p:nvPr/>
        </p:nvSpPr>
        <p:spPr>
          <a:xfrm>
            <a:off x="2999275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5" name="object 219"/>
          <p:cNvSpPr/>
          <p:nvPr/>
        </p:nvSpPr>
        <p:spPr>
          <a:xfrm>
            <a:off x="3518752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6" name="object 220"/>
          <p:cNvSpPr/>
          <p:nvPr/>
        </p:nvSpPr>
        <p:spPr>
          <a:xfrm>
            <a:off x="4038230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7" name="object 221"/>
          <p:cNvSpPr/>
          <p:nvPr/>
        </p:nvSpPr>
        <p:spPr>
          <a:xfrm>
            <a:off x="4557708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8" name="object 222"/>
          <p:cNvSpPr/>
          <p:nvPr/>
        </p:nvSpPr>
        <p:spPr>
          <a:xfrm>
            <a:off x="2999275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9" name="object 223"/>
          <p:cNvSpPr/>
          <p:nvPr/>
        </p:nvSpPr>
        <p:spPr>
          <a:xfrm>
            <a:off x="3518752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0" name="object 224"/>
          <p:cNvSpPr/>
          <p:nvPr/>
        </p:nvSpPr>
        <p:spPr>
          <a:xfrm>
            <a:off x="4038230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1" name="object 225"/>
          <p:cNvSpPr/>
          <p:nvPr/>
        </p:nvSpPr>
        <p:spPr>
          <a:xfrm>
            <a:off x="4557708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2" name="object 226"/>
          <p:cNvSpPr/>
          <p:nvPr/>
        </p:nvSpPr>
        <p:spPr>
          <a:xfrm>
            <a:off x="2999275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3" name="object 227"/>
          <p:cNvSpPr/>
          <p:nvPr/>
        </p:nvSpPr>
        <p:spPr>
          <a:xfrm>
            <a:off x="3518752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4" name="object 228"/>
          <p:cNvSpPr/>
          <p:nvPr/>
        </p:nvSpPr>
        <p:spPr>
          <a:xfrm>
            <a:off x="4038230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5" name="object 229"/>
          <p:cNvSpPr/>
          <p:nvPr/>
        </p:nvSpPr>
        <p:spPr>
          <a:xfrm>
            <a:off x="4557708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6" name="object 230"/>
          <p:cNvSpPr/>
          <p:nvPr/>
        </p:nvSpPr>
        <p:spPr>
          <a:xfrm>
            <a:off x="2999275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7" name="object 231"/>
          <p:cNvSpPr/>
          <p:nvPr/>
        </p:nvSpPr>
        <p:spPr>
          <a:xfrm>
            <a:off x="3518752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8" name="object 232"/>
          <p:cNvSpPr/>
          <p:nvPr/>
        </p:nvSpPr>
        <p:spPr>
          <a:xfrm>
            <a:off x="4038230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9" name="object 233"/>
          <p:cNvSpPr/>
          <p:nvPr/>
        </p:nvSpPr>
        <p:spPr>
          <a:xfrm>
            <a:off x="4557708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0" name="object 234"/>
          <p:cNvSpPr/>
          <p:nvPr/>
        </p:nvSpPr>
        <p:spPr>
          <a:xfrm>
            <a:off x="2999275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1" name="object 235"/>
          <p:cNvSpPr/>
          <p:nvPr/>
        </p:nvSpPr>
        <p:spPr>
          <a:xfrm>
            <a:off x="3518752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2" name="object 236"/>
          <p:cNvSpPr/>
          <p:nvPr/>
        </p:nvSpPr>
        <p:spPr>
          <a:xfrm>
            <a:off x="4038230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3" name="object 237"/>
          <p:cNvSpPr/>
          <p:nvPr/>
        </p:nvSpPr>
        <p:spPr>
          <a:xfrm>
            <a:off x="4557708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4" name="object 238"/>
          <p:cNvSpPr/>
          <p:nvPr/>
        </p:nvSpPr>
        <p:spPr>
          <a:xfrm>
            <a:off x="2999275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5" name="object 239"/>
          <p:cNvSpPr/>
          <p:nvPr/>
        </p:nvSpPr>
        <p:spPr>
          <a:xfrm>
            <a:off x="3518752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6" name="object 240"/>
          <p:cNvSpPr/>
          <p:nvPr/>
        </p:nvSpPr>
        <p:spPr>
          <a:xfrm>
            <a:off x="4038230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7" name="object 241"/>
          <p:cNvSpPr/>
          <p:nvPr/>
        </p:nvSpPr>
        <p:spPr>
          <a:xfrm>
            <a:off x="4557708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8" name="object 242"/>
          <p:cNvSpPr/>
          <p:nvPr/>
        </p:nvSpPr>
        <p:spPr>
          <a:xfrm>
            <a:off x="2999275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9" name="object 243"/>
          <p:cNvSpPr/>
          <p:nvPr/>
        </p:nvSpPr>
        <p:spPr>
          <a:xfrm>
            <a:off x="3518752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0" name="object 244"/>
          <p:cNvSpPr/>
          <p:nvPr/>
        </p:nvSpPr>
        <p:spPr>
          <a:xfrm>
            <a:off x="4038230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1" name="object 245"/>
          <p:cNvSpPr/>
          <p:nvPr/>
        </p:nvSpPr>
        <p:spPr>
          <a:xfrm>
            <a:off x="4557708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2" name="object 246"/>
          <p:cNvSpPr/>
          <p:nvPr/>
        </p:nvSpPr>
        <p:spPr>
          <a:xfrm>
            <a:off x="2999275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3" name="object 247"/>
          <p:cNvSpPr/>
          <p:nvPr/>
        </p:nvSpPr>
        <p:spPr>
          <a:xfrm>
            <a:off x="3518752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4" name="object 248"/>
          <p:cNvSpPr/>
          <p:nvPr/>
        </p:nvSpPr>
        <p:spPr>
          <a:xfrm>
            <a:off x="4038230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5" name="object 249"/>
          <p:cNvSpPr/>
          <p:nvPr/>
        </p:nvSpPr>
        <p:spPr>
          <a:xfrm>
            <a:off x="4557708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6" name="object 250"/>
          <p:cNvSpPr/>
          <p:nvPr/>
        </p:nvSpPr>
        <p:spPr>
          <a:xfrm>
            <a:off x="2999275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7" name="object 251"/>
          <p:cNvSpPr/>
          <p:nvPr/>
        </p:nvSpPr>
        <p:spPr>
          <a:xfrm>
            <a:off x="3518752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8" name="object 252"/>
          <p:cNvSpPr/>
          <p:nvPr/>
        </p:nvSpPr>
        <p:spPr>
          <a:xfrm>
            <a:off x="4038230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9" name="object 253"/>
          <p:cNvSpPr/>
          <p:nvPr/>
        </p:nvSpPr>
        <p:spPr>
          <a:xfrm>
            <a:off x="4557708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0" name="object 254"/>
          <p:cNvSpPr/>
          <p:nvPr/>
        </p:nvSpPr>
        <p:spPr>
          <a:xfrm>
            <a:off x="2999275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1" name="object 255"/>
          <p:cNvSpPr/>
          <p:nvPr/>
        </p:nvSpPr>
        <p:spPr>
          <a:xfrm>
            <a:off x="3518752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2" name="object 256"/>
          <p:cNvSpPr/>
          <p:nvPr/>
        </p:nvSpPr>
        <p:spPr>
          <a:xfrm>
            <a:off x="4038230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3" name="object 257"/>
          <p:cNvSpPr/>
          <p:nvPr/>
        </p:nvSpPr>
        <p:spPr>
          <a:xfrm>
            <a:off x="4557708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4" name="object 258"/>
          <p:cNvSpPr/>
          <p:nvPr/>
        </p:nvSpPr>
        <p:spPr>
          <a:xfrm>
            <a:off x="2999275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5" name="object 259"/>
          <p:cNvSpPr/>
          <p:nvPr/>
        </p:nvSpPr>
        <p:spPr>
          <a:xfrm>
            <a:off x="3518752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6" name="object 260"/>
          <p:cNvSpPr/>
          <p:nvPr/>
        </p:nvSpPr>
        <p:spPr>
          <a:xfrm>
            <a:off x="4038230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7" name="object 261"/>
          <p:cNvSpPr/>
          <p:nvPr/>
        </p:nvSpPr>
        <p:spPr>
          <a:xfrm>
            <a:off x="4557708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8" name="object 262"/>
          <p:cNvSpPr/>
          <p:nvPr/>
        </p:nvSpPr>
        <p:spPr>
          <a:xfrm>
            <a:off x="2999275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9" name="object 263"/>
          <p:cNvSpPr/>
          <p:nvPr/>
        </p:nvSpPr>
        <p:spPr>
          <a:xfrm>
            <a:off x="3518752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0" name="object 264"/>
          <p:cNvSpPr/>
          <p:nvPr/>
        </p:nvSpPr>
        <p:spPr>
          <a:xfrm>
            <a:off x="4038230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1" name="object 265"/>
          <p:cNvSpPr/>
          <p:nvPr/>
        </p:nvSpPr>
        <p:spPr>
          <a:xfrm>
            <a:off x="4557708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2" name="object 266"/>
          <p:cNvSpPr/>
          <p:nvPr/>
        </p:nvSpPr>
        <p:spPr>
          <a:xfrm>
            <a:off x="2999275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3" name="object 267"/>
          <p:cNvSpPr/>
          <p:nvPr/>
        </p:nvSpPr>
        <p:spPr>
          <a:xfrm>
            <a:off x="3518752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4" name="object 268"/>
          <p:cNvSpPr/>
          <p:nvPr/>
        </p:nvSpPr>
        <p:spPr>
          <a:xfrm>
            <a:off x="4038230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5" name="object 269"/>
          <p:cNvSpPr/>
          <p:nvPr/>
        </p:nvSpPr>
        <p:spPr>
          <a:xfrm>
            <a:off x="4557708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6" name="object 270"/>
          <p:cNvSpPr/>
          <p:nvPr/>
        </p:nvSpPr>
        <p:spPr>
          <a:xfrm>
            <a:off x="2999275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7" name="object 271"/>
          <p:cNvSpPr/>
          <p:nvPr/>
        </p:nvSpPr>
        <p:spPr>
          <a:xfrm>
            <a:off x="3518752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8" name="object 272"/>
          <p:cNvSpPr/>
          <p:nvPr/>
        </p:nvSpPr>
        <p:spPr>
          <a:xfrm>
            <a:off x="4038230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9" name="object 273"/>
          <p:cNvSpPr/>
          <p:nvPr/>
        </p:nvSpPr>
        <p:spPr>
          <a:xfrm>
            <a:off x="4557708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0" name="object 274"/>
          <p:cNvSpPr/>
          <p:nvPr/>
        </p:nvSpPr>
        <p:spPr>
          <a:xfrm>
            <a:off x="2999275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1" name="object 275"/>
          <p:cNvSpPr/>
          <p:nvPr/>
        </p:nvSpPr>
        <p:spPr>
          <a:xfrm>
            <a:off x="3518752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2" name="object 276"/>
          <p:cNvSpPr/>
          <p:nvPr/>
        </p:nvSpPr>
        <p:spPr>
          <a:xfrm>
            <a:off x="4038230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3" name="object 277"/>
          <p:cNvSpPr/>
          <p:nvPr/>
        </p:nvSpPr>
        <p:spPr>
          <a:xfrm>
            <a:off x="4557708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4" name="object 278"/>
          <p:cNvSpPr/>
          <p:nvPr/>
        </p:nvSpPr>
        <p:spPr>
          <a:xfrm>
            <a:off x="2999275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5" name="object 279"/>
          <p:cNvSpPr/>
          <p:nvPr/>
        </p:nvSpPr>
        <p:spPr>
          <a:xfrm>
            <a:off x="3518752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6" name="object 280"/>
          <p:cNvSpPr/>
          <p:nvPr/>
        </p:nvSpPr>
        <p:spPr>
          <a:xfrm>
            <a:off x="4038230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7" name="object 281"/>
          <p:cNvSpPr/>
          <p:nvPr/>
        </p:nvSpPr>
        <p:spPr>
          <a:xfrm>
            <a:off x="4557708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8" name="object 282"/>
          <p:cNvSpPr/>
          <p:nvPr/>
        </p:nvSpPr>
        <p:spPr>
          <a:xfrm>
            <a:off x="2999275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9" name="object 283"/>
          <p:cNvSpPr/>
          <p:nvPr/>
        </p:nvSpPr>
        <p:spPr>
          <a:xfrm>
            <a:off x="3518752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0" name="object 284"/>
          <p:cNvSpPr/>
          <p:nvPr/>
        </p:nvSpPr>
        <p:spPr>
          <a:xfrm>
            <a:off x="4038230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1" name="object 285"/>
          <p:cNvSpPr/>
          <p:nvPr/>
        </p:nvSpPr>
        <p:spPr>
          <a:xfrm>
            <a:off x="4557708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2" name="object 286"/>
          <p:cNvSpPr/>
          <p:nvPr/>
        </p:nvSpPr>
        <p:spPr>
          <a:xfrm>
            <a:off x="2999275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3" name="object 287"/>
          <p:cNvSpPr/>
          <p:nvPr/>
        </p:nvSpPr>
        <p:spPr>
          <a:xfrm>
            <a:off x="3518752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4" name="object 288"/>
          <p:cNvSpPr/>
          <p:nvPr/>
        </p:nvSpPr>
        <p:spPr>
          <a:xfrm>
            <a:off x="4038230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5" name="object 289"/>
          <p:cNvSpPr/>
          <p:nvPr/>
        </p:nvSpPr>
        <p:spPr>
          <a:xfrm>
            <a:off x="4557708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6" name="object 290"/>
          <p:cNvSpPr/>
          <p:nvPr/>
        </p:nvSpPr>
        <p:spPr>
          <a:xfrm>
            <a:off x="2999275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7" name="object 291"/>
          <p:cNvSpPr/>
          <p:nvPr/>
        </p:nvSpPr>
        <p:spPr>
          <a:xfrm>
            <a:off x="3518752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8" name="object 292"/>
          <p:cNvSpPr/>
          <p:nvPr/>
        </p:nvSpPr>
        <p:spPr>
          <a:xfrm>
            <a:off x="4038230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9" name="object 293"/>
          <p:cNvSpPr/>
          <p:nvPr/>
        </p:nvSpPr>
        <p:spPr>
          <a:xfrm>
            <a:off x="4557708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0" name="object 294"/>
          <p:cNvSpPr/>
          <p:nvPr/>
        </p:nvSpPr>
        <p:spPr>
          <a:xfrm>
            <a:off x="2999275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1" name="object 295"/>
          <p:cNvSpPr/>
          <p:nvPr/>
        </p:nvSpPr>
        <p:spPr>
          <a:xfrm>
            <a:off x="3518752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2" name="object 296"/>
          <p:cNvSpPr/>
          <p:nvPr/>
        </p:nvSpPr>
        <p:spPr>
          <a:xfrm>
            <a:off x="4038230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3" name="object 297"/>
          <p:cNvSpPr/>
          <p:nvPr/>
        </p:nvSpPr>
        <p:spPr>
          <a:xfrm>
            <a:off x="4557708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4" name="object 298"/>
          <p:cNvSpPr/>
          <p:nvPr/>
        </p:nvSpPr>
        <p:spPr>
          <a:xfrm>
            <a:off x="2999275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5" name="object 299"/>
          <p:cNvSpPr/>
          <p:nvPr/>
        </p:nvSpPr>
        <p:spPr>
          <a:xfrm>
            <a:off x="3518752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6" name="object 300"/>
          <p:cNvSpPr/>
          <p:nvPr/>
        </p:nvSpPr>
        <p:spPr>
          <a:xfrm>
            <a:off x="4038230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7" name="object 301"/>
          <p:cNvSpPr/>
          <p:nvPr/>
        </p:nvSpPr>
        <p:spPr>
          <a:xfrm>
            <a:off x="4557708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8" name="object 302"/>
          <p:cNvSpPr/>
          <p:nvPr/>
        </p:nvSpPr>
        <p:spPr>
          <a:xfrm>
            <a:off x="2999275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9" name="object 303"/>
          <p:cNvSpPr/>
          <p:nvPr/>
        </p:nvSpPr>
        <p:spPr>
          <a:xfrm>
            <a:off x="3518752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0" name="object 304"/>
          <p:cNvSpPr/>
          <p:nvPr/>
        </p:nvSpPr>
        <p:spPr>
          <a:xfrm>
            <a:off x="4038230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1" name="object 305"/>
          <p:cNvSpPr/>
          <p:nvPr/>
        </p:nvSpPr>
        <p:spPr>
          <a:xfrm>
            <a:off x="4557708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2" name="object 306"/>
          <p:cNvSpPr/>
          <p:nvPr/>
        </p:nvSpPr>
        <p:spPr>
          <a:xfrm>
            <a:off x="2999275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3" name="object 307"/>
          <p:cNvSpPr/>
          <p:nvPr/>
        </p:nvSpPr>
        <p:spPr>
          <a:xfrm>
            <a:off x="3518752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4" name="object 308"/>
          <p:cNvSpPr/>
          <p:nvPr/>
        </p:nvSpPr>
        <p:spPr>
          <a:xfrm>
            <a:off x="4038230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5" name="object 309"/>
          <p:cNvSpPr/>
          <p:nvPr/>
        </p:nvSpPr>
        <p:spPr>
          <a:xfrm>
            <a:off x="4557708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6" name="object 310"/>
          <p:cNvSpPr/>
          <p:nvPr/>
        </p:nvSpPr>
        <p:spPr>
          <a:xfrm>
            <a:off x="2999275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7" name="object 311"/>
          <p:cNvSpPr/>
          <p:nvPr/>
        </p:nvSpPr>
        <p:spPr>
          <a:xfrm>
            <a:off x="3518752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8" name="object 312"/>
          <p:cNvSpPr/>
          <p:nvPr/>
        </p:nvSpPr>
        <p:spPr>
          <a:xfrm>
            <a:off x="4038230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9" name="object 313"/>
          <p:cNvSpPr/>
          <p:nvPr/>
        </p:nvSpPr>
        <p:spPr>
          <a:xfrm>
            <a:off x="4557708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0" name="object 314"/>
          <p:cNvSpPr/>
          <p:nvPr/>
        </p:nvSpPr>
        <p:spPr>
          <a:xfrm>
            <a:off x="2999275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1" name="object 315"/>
          <p:cNvSpPr/>
          <p:nvPr/>
        </p:nvSpPr>
        <p:spPr>
          <a:xfrm>
            <a:off x="3518752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2" name="object 316"/>
          <p:cNvSpPr/>
          <p:nvPr/>
        </p:nvSpPr>
        <p:spPr>
          <a:xfrm>
            <a:off x="4038230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3" name="object 317"/>
          <p:cNvSpPr/>
          <p:nvPr/>
        </p:nvSpPr>
        <p:spPr>
          <a:xfrm>
            <a:off x="4557708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4" name="object 318"/>
          <p:cNvSpPr/>
          <p:nvPr/>
        </p:nvSpPr>
        <p:spPr>
          <a:xfrm>
            <a:off x="2999275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5" name="object 319"/>
          <p:cNvSpPr/>
          <p:nvPr/>
        </p:nvSpPr>
        <p:spPr>
          <a:xfrm>
            <a:off x="3518752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6" name="object 320"/>
          <p:cNvSpPr/>
          <p:nvPr/>
        </p:nvSpPr>
        <p:spPr>
          <a:xfrm>
            <a:off x="4038230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7" name="object 321"/>
          <p:cNvSpPr/>
          <p:nvPr/>
        </p:nvSpPr>
        <p:spPr>
          <a:xfrm>
            <a:off x="4557708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8" name="object 322"/>
          <p:cNvSpPr/>
          <p:nvPr/>
        </p:nvSpPr>
        <p:spPr>
          <a:xfrm>
            <a:off x="2999275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9" name="object 323"/>
          <p:cNvSpPr/>
          <p:nvPr/>
        </p:nvSpPr>
        <p:spPr>
          <a:xfrm>
            <a:off x="3518752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0" name="object 324"/>
          <p:cNvSpPr/>
          <p:nvPr/>
        </p:nvSpPr>
        <p:spPr>
          <a:xfrm>
            <a:off x="4038230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1" name="object 325"/>
          <p:cNvSpPr/>
          <p:nvPr/>
        </p:nvSpPr>
        <p:spPr>
          <a:xfrm>
            <a:off x="4557708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2" name="object 326"/>
          <p:cNvSpPr/>
          <p:nvPr/>
        </p:nvSpPr>
        <p:spPr>
          <a:xfrm>
            <a:off x="2999275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3" name="object 327"/>
          <p:cNvSpPr/>
          <p:nvPr/>
        </p:nvSpPr>
        <p:spPr>
          <a:xfrm>
            <a:off x="3518752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4" name="object 328"/>
          <p:cNvSpPr/>
          <p:nvPr/>
        </p:nvSpPr>
        <p:spPr>
          <a:xfrm>
            <a:off x="4038230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5" name="object 329"/>
          <p:cNvSpPr/>
          <p:nvPr/>
        </p:nvSpPr>
        <p:spPr>
          <a:xfrm>
            <a:off x="4557708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6" name="object 330"/>
          <p:cNvSpPr/>
          <p:nvPr/>
        </p:nvSpPr>
        <p:spPr>
          <a:xfrm>
            <a:off x="2999275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7" name="object 331"/>
          <p:cNvSpPr/>
          <p:nvPr/>
        </p:nvSpPr>
        <p:spPr>
          <a:xfrm>
            <a:off x="3518752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8" name="object 332"/>
          <p:cNvSpPr/>
          <p:nvPr/>
        </p:nvSpPr>
        <p:spPr>
          <a:xfrm>
            <a:off x="4038230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9" name="object 333"/>
          <p:cNvSpPr/>
          <p:nvPr/>
        </p:nvSpPr>
        <p:spPr>
          <a:xfrm>
            <a:off x="4557708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0" name="object 334"/>
          <p:cNvSpPr/>
          <p:nvPr/>
        </p:nvSpPr>
        <p:spPr>
          <a:xfrm>
            <a:off x="2999275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1" name="object 335"/>
          <p:cNvSpPr/>
          <p:nvPr/>
        </p:nvSpPr>
        <p:spPr>
          <a:xfrm>
            <a:off x="3518752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2" name="object 336"/>
          <p:cNvSpPr/>
          <p:nvPr/>
        </p:nvSpPr>
        <p:spPr>
          <a:xfrm>
            <a:off x="4038230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3" name="object 337"/>
          <p:cNvSpPr/>
          <p:nvPr/>
        </p:nvSpPr>
        <p:spPr>
          <a:xfrm>
            <a:off x="4557708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4" name="object 338"/>
          <p:cNvSpPr/>
          <p:nvPr/>
        </p:nvSpPr>
        <p:spPr>
          <a:xfrm>
            <a:off x="2999275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5" name="object 339"/>
          <p:cNvSpPr/>
          <p:nvPr/>
        </p:nvSpPr>
        <p:spPr>
          <a:xfrm>
            <a:off x="3518752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6" name="object 340"/>
          <p:cNvSpPr/>
          <p:nvPr/>
        </p:nvSpPr>
        <p:spPr>
          <a:xfrm>
            <a:off x="4038230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7" name="object 341"/>
          <p:cNvSpPr/>
          <p:nvPr/>
        </p:nvSpPr>
        <p:spPr>
          <a:xfrm>
            <a:off x="4557708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8" name="object 342"/>
          <p:cNvSpPr/>
          <p:nvPr/>
        </p:nvSpPr>
        <p:spPr>
          <a:xfrm>
            <a:off x="2999275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9" name="object 343"/>
          <p:cNvSpPr/>
          <p:nvPr/>
        </p:nvSpPr>
        <p:spPr>
          <a:xfrm>
            <a:off x="3518752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0" name="object 344"/>
          <p:cNvSpPr/>
          <p:nvPr/>
        </p:nvSpPr>
        <p:spPr>
          <a:xfrm>
            <a:off x="4038230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1" name="object 345"/>
          <p:cNvSpPr/>
          <p:nvPr/>
        </p:nvSpPr>
        <p:spPr>
          <a:xfrm>
            <a:off x="4557708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2" name="object 346"/>
          <p:cNvSpPr/>
          <p:nvPr/>
        </p:nvSpPr>
        <p:spPr>
          <a:xfrm>
            <a:off x="2999275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3" name="object 347"/>
          <p:cNvSpPr/>
          <p:nvPr/>
        </p:nvSpPr>
        <p:spPr>
          <a:xfrm>
            <a:off x="3518752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4" name="object 348"/>
          <p:cNvSpPr/>
          <p:nvPr/>
        </p:nvSpPr>
        <p:spPr>
          <a:xfrm>
            <a:off x="4038230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5" name="object 349"/>
          <p:cNvSpPr/>
          <p:nvPr/>
        </p:nvSpPr>
        <p:spPr>
          <a:xfrm>
            <a:off x="4557708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6" name="object 350"/>
          <p:cNvSpPr/>
          <p:nvPr/>
        </p:nvSpPr>
        <p:spPr>
          <a:xfrm>
            <a:off x="2999275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7" name="object 351"/>
          <p:cNvSpPr/>
          <p:nvPr/>
        </p:nvSpPr>
        <p:spPr>
          <a:xfrm>
            <a:off x="3518752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8" name="object 352"/>
          <p:cNvSpPr/>
          <p:nvPr/>
        </p:nvSpPr>
        <p:spPr>
          <a:xfrm>
            <a:off x="4038230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9" name="object 353"/>
          <p:cNvSpPr/>
          <p:nvPr/>
        </p:nvSpPr>
        <p:spPr>
          <a:xfrm>
            <a:off x="4557708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0" name="object 354"/>
          <p:cNvSpPr/>
          <p:nvPr/>
        </p:nvSpPr>
        <p:spPr>
          <a:xfrm>
            <a:off x="2999275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1" name="object 355"/>
          <p:cNvSpPr/>
          <p:nvPr/>
        </p:nvSpPr>
        <p:spPr>
          <a:xfrm>
            <a:off x="3518752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2" name="object 356"/>
          <p:cNvSpPr/>
          <p:nvPr/>
        </p:nvSpPr>
        <p:spPr>
          <a:xfrm>
            <a:off x="4038230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3" name="object 357"/>
          <p:cNvSpPr/>
          <p:nvPr/>
        </p:nvSpPr>
        <p:spPr>
          <a:xfrm>
            <a:off x="4557708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4" name="object 358"/>
          <p:cNvSpPr/>
          <p:nvPr/>
        </p:nvSpPr>
        <p:spPr>
          <a:xfrm>
            <a:off x="2999275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5" name="object 359"/>
          <p:cNvSpPr/>
          <p:nvPr/>
        </p:nvSpPr>
        <p:spPr>
          <a:xfrm>
            <a:off x="3518752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6" name="object 360"/>
          <p:cNvSpPr/>
          <p:nvPr/>
        </p:nvSpPr>
        <p:spPr>
          <a:xfrm>
            <a:off x="4038230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7" name="object 361"/>
          <p:cNvSpPr/>
          <p:nvPr/>
        </p:nvSpPr>
        <p:spPr>
          <a:xfrm>
            <a:off x="4557708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8" name="object 362"/>
          <p:cNvSpPr/>
          <p:nvPr/>
        </p:nvSpPr>
        <p:spPr>
          <a:xfrm>
            <a:off x="2999275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9" name="object 363"/>
          <p:cNvSpPr/>
          <p:nvPr/>
        </p:nvSpPr>
        <p:spPr>
          <a:xfrm>
            <a:off x="3518752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0" name="object 364"/>
          <p:cNvSpPr/>
          <p:nvPr/>
        </p:nvSpPr>
        <p:spPr>
          <a:xfrm>
            <a:off x="4038230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1" name="object 365"/>
          <p:cNvSpPr/>
          <p:nvPr/>
        </p:nvSpPr>
        <p:spPr>
          <a:xfrm>
            <a:off x="4557708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2" name="object 366"/>
          <p:cNvSpPr/>
          <p:nvPr/>
        </p:nvSpPr>
        <p:spPr>
          <a:xfrm>
            <a:off x="2999275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3" name="object 367"/>
          <p:cNvSpPr/>
          <p:nvPr/>
        </p:nvSpPr>
        <p:spPr>
          <a:xfrm>
            <a:off x="3518752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4" name="object 368"/>
          <p:cNvSpPr/>
          <p:nvPr/>
        </p:nvSpPr>
        <p:spPr>
          <a:xfrm>
            <a:off x="4038230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5" name="object 369"/>
          <p:cNvSpPr/>
          <p:nvPr/>
        </p:nvSpPr>
        <p:spPr>
          <a:xfrm>
            <a:off x="4557708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6" name="object 370"/>
          <p:cNvSpPr/>
          <p:nvPr/>
        </p:nvSpPr>
        <p:spPr>
          <a:xfrm>
            <a:off x="2999275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7" name="object 371"/>
          <p:cNvSpPr/>
          <p:nvPr/>
        </p:nvSpPr>
        <p:spPr>
          <a:xfrm>
            <a:off x="3518752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8" name="object 372"/>
          <p:cNvSpPr/>
          <p:nvPr/>
        </p:nvSpPr>
        <p:spPr>
          <a:xfrm>
            <a:off x="4038230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9" name="object 373"/>
          <p:cNvSpPr/>
          <p:nvPr/>
        </p:nvSpPr>
        <p:spPr>
          <a:xfrm>
            <a:off x="4557708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0" name="object 374"/>
          <p:cNvSpPr/>
          <p:nvPr/>
        </p:nvSpPr>
        <p:spPr>
          <a:xfrm>
            <a:off x="2999275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1" name="object 375"/>
          <p:cNvSpPr/>
          <p:nvPr/>
        </p:nvSpPr>
        <p:spPr>
          <a:xfrm>
            <a:off x="3518752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2" name="object 376"/>
          <p:cNvSpPr/>
          <p:nvPr/>
        </p:nvSpPr>
        <p:spPr>
          <a:xfrm>
            <a:off x="4038230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3" name="object 377"/>
          <p:cNvSpPr/>
          <p:nvPr/>
        </p:nvSpPr>
        <p:spPr>
          <a:xfrm>
            <a:off x="4557708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grpSp>
        <p:nvGrpSpPr>
          <p:cNvPr id="554" name="object 378"/>
          <p:cNvGrpSpPr/>
          <p:nvPr/>
        </p:nvGrpSpPr>
        <p:grpSpPr>
          <a:xfrm>
            <a:off x="5308354" y="702399"/>
            <a:ext cx="1045193" cy="354303"/>
            <a:chOff x="3658501" y="1197000"/>
            <a:chExt cx="1086485" cy="368300"/>
          </a:xfrm>
        </p:grpSpPr>
        <p:sp>
          <p:nvSpPr>
            <p:cNvPr id="555" name="object 379"/>
            <p:cNvSpPr/>
            <p:nvPr/>
          </p:nvSpPr>
          <p:spPr>
            <a:xfrm>
              <a:off x="3658501" y="1197000"/>
              <a:ext cx="1080135" cy="351155"/>
            </a:xfrm>
            <a:custGeom>
              <a:avLst/>
              <a:gdLst/>
              <a:ahLst/>
              <a:cxnLst/>
              <a:rect l="l" t="t" r="r" b="b"/>
              <a:pathLst>
                <a:path w="1080135" h="351155">
                  <a:moveTo>
                    <a:pt x="1079995" y="0"/>
                  </a:moveTo>
                  <a:lnTo>
                    <a:pt x="0" y="0"/>
                  </a:lnTo>
                  <a:lnTo>
                    <a:pt x="0" y="351002"/>
                  </a:lnTo>
                  <a:lnTo>
                    <a:pt x="1079995" y="351002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556" name="object 380"/>
            <p:cNvSpPr/>
            <p:nvPr/>
          </p:nvSpPr>
          <p:spPr>
            <a:xfrm>
              <a:off x="4732201" y="155250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6299"/>
                  </a:moveTo>
                  <a:lnTo>
                    <a:pt x="1844" y="1844"/>
                  </a:lnTo>
                  <a:lnTo>
                    <a:pt x="6299" y="0"/>
                  </a:lnTo>
                  <a:lnTo>
                    <a:pt x="10753" y="1844"/>
                  </a:lnTo>
                  <a:lnTo>
                    <a:pt x="12598" y="6299"/>
                  </a:lnTo>
                  <a:lnTo>
                    <a:pt x="10753" y="10753"/>
                  </a:lnTo>
                  <a:lnTo>
                    <a:pt x="6299" y="12598"/>
                  </a:lnTo>
                  <a:lnTo>
                    <a:pt x="1844" y="10753"/>
                  </a:lnTo>
                  <a:lnTo>
                    <a:pt x="0" y="629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557" name="object 381"/>
            <p:cNvSpPr/>
            <p:nvPr/>
          </p:nvSpPr>
          <p:spPr>
            <a:xfrm>
              <a:off x="3663000" y="1201503"/>
              <a:ext cx="1073150" cy="342265"/>
            </a:xfrm>
            <a:custGeom>
              <a:avLst/>
              <a:gdLst/>
              <a:ahLst/>
              <a:cxnLst/>
              <a:rect l="l" t="t" r="r" b="b"/>
              <a:pathLst>
                <a:path w="1073150" h="342265">
                  <a:moveTo>
                    <a:pt x="0" y="0"/>
                  </a:moveTo>
                  <a:lnTo>
                    <a:pt x="1072794" y="341998"/>
                  </a:lnTo>
                </a:path>
              </a:pathLst>
            </a:custGeom>
            <a:ln w="539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sp>
        <p:nvSpPr>
          <p:cNvPr id="558" name="object 382"/>
          <p:cNvSpPr/>
          <p:nvPr/>
        </p:nvSpPr>
        <p:spPr>
          <a:xfrm>
            <a:off x="6341244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9" name="object 383"/>
          <p:cNvSpPr/>
          <p:nvPr/>
        </p:nvSpPr>
        <p:spPr>
          <a:xfrm>
            <a:off x="6826089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0" name="object 384"/>
          <p:cNvSpPr/>
          <p:nvPr/>
        </p:nvSpPr>
        <p:spPr>
          <a:xfrm>
            <a:off x="6826092" y="104439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1" name="object 385"/>
          <p:cNvSpPr/>
          <p:nvPr/>
        </p:nvSpPr>
        <p:spPr>
          <a:xfrm>
            <a:off x="7310934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2" name="object 386"/>
          <p:cNvSpPr/>
          <p:nvPr/>
        </p:nvSpPr>
        <p:spPr>
          <a:xfrm>
            <a:off x="7310938" y="104439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3" name="object 387"/>
          <p:cNvSpPr/>
          <p:nvPr/>
        </p:nvSpPr>
        <p:spPr>
          <a:xfrm>
            <a:off x="7795780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4" name="object 388"/>
          <p:cNvSpPr/>
          <p:nvPr/>
        </p:nvSpPr>
        <p:spPr>
          <a:xfrm>
            <a:off x="7795784" y="104439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5" name="object 389"/>
          <p:cNvSpPr/>
          <p:nvPr/>
        </p:nvSpPr>
        <p:spPr>
          <a:xfrm>
            <a:off x="6341244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6" name="object 390"/>
          <p:cNvSpPr/>
          <p:nvPr/>
        </p:nvSpPr>
        <p:spPr>
          <a:xfrm>
            <a:off x="6826089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7" name="object 391"/>
          <p:cNvSpPr/>
          <p:nvPr/>
        </p:nvSpPr>
        <p:spPr>
          <a:xfrm>
            <a:off x="7310934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8" name="object 392"/>
          <p:cNvSpPr/>
          <p:nvPr/>
        </p:nvSpPr>
        <p:spPr>
          <a:xfrm>
            <a:off x="7795780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graphicFrame>
        <p:nvGraphicFramePr>
          <p:cNvPr id="569" name="object 3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93967"/>
              </p:ext>
            </p:extLst>
          </p:nvPr>
        </p:nvGraphicFramePr>
        <p:xfrm>
          <a:off x="5304022" y="412354"/>
          <a:ext cx="2996912" cy="1412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2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427">
                <a:tc gridSpan="6">
                  <a:txBody>
                    <a:bodyPr/>
                    <a:lstStyle/>
                    <a:p>
                      <a:pPr marL="1021080" marR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45" dirty="0">
                          <a:solidFill>
                            <a:srgbClr val="FFFFFF"/>
                          </a:solidFill>
                          <a:latin typeface="Kozuka Gothic Pr6N R"/>
                          <a:cs typeface="Kozuka Gothic Pr6N R"/>
                        </a:rPr>
                        <a:t>時間制運賃  運賃表</a:t>
                      </a:r>
                      <a:endParaRPr sz="9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3824" marB="0"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0089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47">
                <a:tc gridSpan="6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（</a:t>
                      </a:r>
                      <a:r>
                        <a:rPr sz="500" spc="-7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単位：円</a:t>
                      </a:r>
                      <a:r>
                        <a:rPr sz="5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）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0996" marB="0">
                    <a:lnR w="9525">
                      <a:solidFill>
                        <a:srgbClr val="231F20"/>
                      </a:solidFill>
                      <a:prstDash val="solid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199">
                <a:tc gridSpan="2"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車種別</a:t>
                      </a:r>
                      <a:endParaRPr sz="700">
                        <a:latin typeface="PMingLiU"/>
                        <a:cs typeface="PMingLiU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区分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9865" marB="0">
                    <a:lnL w="9525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小型車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52705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(２t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中型車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52705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(４t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大型車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21590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(10t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1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トレーラー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21590" marR="12065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(20t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53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基礎額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6109" marB="0">
                    <a:lnL w="9525">
                      <a:solidFill>
                        <a:srgbClr val="231F20"/>
                      </a:solidFill>
                      <a:prstDash val="solid"/>
                    </a:lnL>
                    <a:lnT w="9525">
                      <a:solidFill>
                        <a:srgbClr val="231F20"/>
                      </a:solidFill>
                      <a:prstDash val="solid"/>
                    </a:lnT>
                    <a:lnB w="12700">
                      <a:solidFill>
                        <a:srgbClr val="231F2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</a:t>
                      </a:r>
                      <a:r>
                        <a:rPr sz="800" spc="5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700" spc="67" baseline="500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※1</a:t>
                      </a:r>
                      <a:endParaRPr sz="700" baseline="500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45,790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57,900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4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231F20"/>
                      </a:solidFill>
                      <a:prstDash val="solid"/>
                    </a:lnL>
                    <a:lnT w="9525">
                      <a:solidFill>
                        <a:srgbClr val="231F20"/>
                      </a:solidFill>
                      <a:prstDash val="solid"/>
                    </a:lnT>
                    <a:lnB w="12700">
                      <a:solidFill>
                        <a:srgbClr val="231F2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</a:t>
                      </a:r>
                      <a:r>
                        <a:rPr sz="800" spc="5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700" spc="67" baseline="500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※2</a:t>
                      </a:r>
                      <a:endParaRPr sz="700" baseline="500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27,470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34,740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43,460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875">
                <a:tc row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加算額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113010" marB="0">
                    <a:lnL w="9525">
                      <a:solidFill>
                        <a:srgbClr val="231F20"/>
                      </a:solidFill>
                      <a:prstDash val="solid"/>
                    </a:lnL>
                    <a:lnT w="12700">
                      <a:solidFill>
                        <a:srgbClr val="231F20"/>
                      </a:solidFill>
                      <a:prstDash val="dot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29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距離</a:t>
                      </a:r>
                      <a:r>
                        <a:rPr sz="8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（10</a:t>
                      </a:r>
                      <a:r>
                        <a:rPr sz="800" spc="-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㎞</a:t>
                      </a:r>
                      <a:r>
                        <a:rPr sz="800" spc="-5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）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4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7475" marB="0">
                    <a:lnL w="9525">
                      <a:solidFill>
                        <a:srgbClr val="231F20"/>
                      </a:solidFill>
                      <a:prstDash val="solid"/>
                    </a:lnL>
                    <a:lnT w="12700">
                      <a:solidFill>
                        <a:srgbClr val="231F20"/>
                      </a:solidFill>
                      <a:prstDash val="dot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-29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800" spc="-4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（1</a:t>
                      </a:r>
                      <a:r>
                        <a:rPr sz="800" spc="-6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800" spc="-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）</a:t>
                      </a:r>
                      <a:r>
                        <a:rPr sz="700" spc="-37" baseline="500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※3</a:t>
                      </a:r>
                      <a:endParaRPr sz="700" baseline="500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3,820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0" name="object 394"/>
          <p:cNvSpPr/>
          <p:nvPr/>
        </p:nvSpPr>
        <p:spPr>
          <a:xfrm>
            <a:off x="6341248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1" name="object 395"/>
          <p:cNvSpPr/>
          <p:nvPr/>
        </p:nvSpPr>
        <p:spPr>
          <a:xfrm>
            <a:off x="6826092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2" name="object 396"/>
          <p:cNvSpPr/>
          <p:nvPr/>
        </p:nvSpPr>
        <p:spPr>
          <a:xfrm>
            <a:off x="7310938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3" name="object 397"/>
          <p:cNvSpPr/>
          <p:nvPr/>
        </p:nvSpPr>
        <p:spPr>
          <a:xfrm>
            <a:off x="7795784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4" name="object 398"/>
          <p:cNvSpPr txBox="1"/>
          <p:nvPr/>
        </p:nvSpPr>
        <p:spPr>
          <a:xfrm>
            <a:off x="5291805" y="1775028"/>
            <a:ext cx="3006687" cy="582770"/>
          </a:xfrm>
          <a:prstGeom prst="rect">
            <a:avLst/>
          </a:prstGeom>
        </p:spPr>
        <p:txBody>
          <a:bodyPr vert="horz" wrap="square" lIns="0" tIns="64752" rIns="0" bIns="0" rtlCol="0">
            <a:spAutoFit/>
          </a:bodyPr>
          <a:lstStyle/>
          <a:p>
            <a:pPr marL="12217">
              <a:spcBef>
                <a:spcPts val="510"/>
              </a:spcBef>
            </a:pP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※１ 基礎走行キロは、小型車は 100</a:t>
            </a:r>
            <a:r>
              <a:rPr sz="673" spc="-14" dirty="0">
                <a:solidFill>
                  <a:srgbClr val="231F20"/>
                </a:solidFill>
                <a:latin typeface="Kozuka Gothic Pr6N R"/>
                <a:cs typeface="Kozuka Gothic Pr6N R"/>
              </a:rPr>
              <a:t>㎞、小型車以外のものは </a:t>
            </a: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130</a:t>
            </a:r>
            <a:r>
              <a:rPr sz="673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㎞</a:t>
            </a:r>
            <a:endParaRPr sz="673">
              <a:latin typeface="Kozuka Gothic Pr6N R"/>
              <a:cs typeface="Kozuka Gothic Pr6N R"/>
            </a:endParaRPr>
          </a:p>
          <a:p>
            <a:pPr marL="12217">
              <a:spcBef>
                <a:spcPts val="422"/>
              </a:spcBef>
            </a:pP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※２ 基礎走行キロは、小型車は 50</a:t>
            </a:r>
            <a:r>
              <a:rPr sz="673" spc="-14" dirty="0">
                <a:solidFill>
                  <a:srgbClr val="231F20"/>
                </a:solidFill>
                <a:latin typeface="Kozuka Gothic Pr6N R"/>
                <a:cs typeface="Kozuka Gothic Pr6N R"/>
              </a:rPr>
              <a:t>㎞、小型車以外のものは </a:t>
            </a: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60</a:t>
            </a:r>
            <a:r>
              <a:rPr sz="673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㎞</a:t>
            </a:r>
            <a:endParaRPr sz="673">
              <a:latin typeface="Kozuka Gothic Pr6N R"/>
              <a:cs typeface="Kozuka Gothic Pr6N R"/>
            </a:endParaRPr>
          </a:p>
          <a:p>
            <a:pPr marL="219913" marR="4887" indent="-208307">
              <a:lnSpc>
                <a:spcPct val="109700"/>
              </a:lnSpc>
              <a:spcBef>
                <a:spcPts val="337"/>
              </a:spcBef>
            </a:pPr>
            <a:r>
              <a:rPr sz="673" spc="82" dirty="0">
                <a:solidFill>
                  <a:srgbClr val="231F20"/>
                </a:solidFill>
                <a:latin typeface="Kozuka Gothic Pr6N R"/>
                <a:cs typeface="Kozuka Gothic Pr6N R"/>
              </a:rPr>
              <a:t>※３ </a:t>
            </a: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4</a:t>
            </a:r>
            <a:r>
              <a:rPr sz="673" spc="-53" dirty="0">
                <a:solidFill>
                  <a:srgbClr val="231F20"/>
                </a:solidFill>
                <a:latin typeface="Kozuka Gothic Pr6N R"/>
                <a:cs typeface="Kozuka Gothic Pr6N R"/>
              </a:rPr>
              <a:t> 時間制の場合であって、午前から午後にわたる場合は、正午から起算し</a:t>
            </a:r>
            <a:r>
              <a:rPr sz="673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た時間により加算額を計算する。</a:t>
            </a:r>
            <a:endParaRPr sz="673">
              <a:latin typeface="Kozuka Gothic Pr6N R"/>
              <a:cs typeface="Kozuka Gothic Pr6N R"/>
            </a:endParaRPr>
          </a:p>
        </p:txBody>
      </p:sp>
      <p:grpSp>
        <p:nvGrpSpPr>
          <p:cNvPr id="577" name="object 401"/>
          <p:cNvGrpSpPr/>
          <p:nvPr/>
        </p:nvGrpSpPr>
        <p:grpSpPr>
          <a:xfrm>
            <a:off x="6604784" y="3718066"/>
            <a:ext cx="2463016" cy="5806902"/>
            <a:chOff x="5006149" y="4331804"/>
            <a:chExt cx="2560320" cy="6036310"/>
          </a:xfrm>
        </p:grpSpPr>
        <p:pic>
          <p:nvPicPr>
            <p:cNvPr id="578" name="object 40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21702" y="9203543"/>
              <a:ext cx="293517" cy="320953"/>
            </a:xfrm>
            <a:prstGeom prst="rect">
              <a:avLst/>
            </a:prstGeom>
          </p:spPr>
        </p:pic>
        <p:pic>
          <p:nvPicPr>
            <p:cNvPr id="579" name="object 40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59231" y="9233193"/>
              <a:ext cx="59761" cy="85115"/>
            </a:xfrm>
            <a:prstGeom prst="rect">
              <a:avLst/>
            </a:prstGeom>
          </p:spPr>
        </p:pic>
        <p:sp>
          <p:nvSpPr>
            <p:cNvPr id="580" name="object 404"/>
            <p:cNvSpPr/>
            <p:nvPr/>
          </p:nvSpPr>
          <p:spPr>
            <a:xfrm>
              <a:off x="7156268" y="9230336"/>
              <a:ext cx="66040" cy="91440"/>
            </a:xfrm>
            <a:custGeom>
              <a:avLst/>
              <a:gdLst/>
              <a:ahLst/>
              <a:cxnLst/>
              <a:rect l="l" t="t" r="r" b="b"/>
              <a:pathLst>
                <a:path w="66040" h="91440">
                  <a:moveTo>
                    <a:pt x="50152" y="0"/>
                  </a:moveTo>
                  <a:lnTo>
                    <a:pt x="41529" y="0"/>
                  </a:lnTo>
                  <a:lnTo>
                    <a:pt x="38417" y="901"/>
                  </a:lnTo>
                  <a:lnTo>
                    <a:pt x="29870" y="6540"/>
                  </a:lnTo>
                  <a:lnTo>
                    <a:pt x="24777" y="8623"/>
                  </a:lnTo>
                  <a:lnTo>
                    <a:pt x="0" y="37426"/>
                  </a:lnTo>
                  <a:lnTo>
                    <a:pt x="2580" y="58972"/>
                  </a:lnTo>
                  <a:lnTo>
                    <a:pt x="30391" y="88709"/>
                  </a:lnTo>
                  <a:lnTo>
                    <a:pt x="36042" y="90830"/>
                  </a:lnTo>
                  <a:lnTo>
                    <a:pt x="42951" y="90830"/>
                  </a:lnTo>
                  <a:lnTo>
                    <a:pt x="46621" y="88531"/>
                  </a:lnTo>
                  <a:lnTo>
                    <a:pt x="49016" y="85115"/>
                  </a:lnTo>
                  <a:lnTo>
                    <a:pt x="36918" y="85115"/>
                  </a:lnTo>
                  <a:lnTo>
                    <a:pt x="35176" y="84632"/>
                  </a:lnTo>
                  <a:lnTo>
                    <a:pt x="5918" y="38811"/>
                  </a:lnTo>
                  <a:lnTo>
                    <a:pt x="11106" y="30886"/>
                  </a:lnTo>
                  <a:lnTo>
                    <a:pt x="15163" y="25120"/>
                  </a:lnTo>
                  <a:lnTo>
                    <a:pt x="26123" y="15113"/>
                  </a:lnTo>
                  <a:lnTo>
                    <a:pt x="37090" y="8623"/>
                  </a:lnTo>
                  <a:lnTo>
                    <a:pt x="40614" y="6299"/>
                  </a:lnTo>
                  <a:lnTo>
                    <a:pt x="42659" y="5715"/>
                  </a:lnTo>
                  <a:lnTo>
                    <a:pt x="55912" y="5715"/>
                  </a:lnTo>
                  <a:lnTo>
                    <a:pt x="55524" y="2908"/>
                  </a:lnTo>
                  <a:lnTo>
                    <a:pt x="50152" y="0"/>
                  </a:lnTo>
                  <a:close/>
                </a:path>
                <a:path w="66040" h="91440">
                  <a:moveTo>
                    <a:pt x="55912" y="5715"/>
                  </a:moveTo>
                  <a:lnTo>
                    <a:pt x="48285" y="5715"/>
                  </a:lnTo>
                  <a:lnTo>
                    <a:pt x="50380" y="7378"/>
                  </a:lnTo>
                  <a:lnTo>
                    <a:pt x="51398" y="14820"/>
                  </a:lnTo>
                  <a:lnTo>
                    <a:pt x="51438" y="15113"/>
                  </a:lnTo>
                  <a:lnTo>
                    <a:pt x="51549" y="15925"/>
                  </a:lnTo>
                  <a:lnTo>
                    <a:pt x="57797" y="29438"/>
                  </a:lnTo>
                  <a:lnTo>
                    <a:pt x="58585" y="32385"/>
                  </a:lnTo>
                  <a:lnTo>
                    <a:pt x="59806" y="40964"/>
                  </a:lnTo>
                  <a:lnTo>
                    <a:pt x="59863" y="41363"/>
                  </a:lnTo>
                  <a:lnTo>
                    <a:pt x="59467" y="49860"/>
                  </a:lnTo>
                  <a:lnTo>
                    <a:pt x="58138" y="56566"/>
                  </a:lnTo>
                  <a:lnTo>
                    <a:pt x="56616" y="60172"/>
                  </a:lnTo>
                  <a:lnTo>
                    <a:pt x="54267" y="62776"/>
                  </a:lnTo>
                  <a:lnTo>
                    <a:pt x="47612" y="77165"/>
                  </a:lnTo>
                  <a:lnTo>
                    <a:pt x="42379" y="84632"/>
                  </a:lnTo>
                  <a:lnTo>
                    <a:pt x="40144" y="85115"/>
                  </a:lnTo>
                  <a:lnTo>
                    <a:pt x="49016" y="85115"/>
                  </a:lnTo>
                  <a:lnTo>
                    <a:pt x="55321" y="76123"/>
                  </a:lnTo>
                  <a:lnTo>
                    <a:pt x="57238" y="68008"/>
                  </a:lnTo>
                  <a:lnTo>
                    <a:pt x="60858" y="64020"/>
                  </a:lnTo>
                  <a:lnTo>
                    <a:pt x="63371" y="58972"/>
                  </a:lnTo>
                  <a:lnTo>
                    <a:pt x="65135" y="50806"/>
                  </a:lnTo>
                  <a:lnTo>
                    <a:pt x="65552" y="41363"/>
                  </a:lnTo>
                  <a:lnTo>
                    <a:pt x="65569" y="40964"/>
                  </a:lnTo>
                  <a:lnTo>
                    <a:pt x="64096" y="30886"/>
                  </a:lnTo>
                  <a:lnTo>
                    <a:pt x="62014" y="23101"/>
                  </a:lnTo>
                  <a:lnTo>
                    <a:pt x="57569" y="17678"/>
                  </a:lnTo>
                  <a:lnTo>
                    <a:pt x="56143" y="7378"/>
                  </a:lnTo>
                  <a:lnTo>
                    <a:pt x="56027" y="6540"/>
                  </a:lnTo>
                  <a:lnTo>
                    <a:pt x="55912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1" name="object 40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52716" y="9241206"/>
              <a:ext cx="93586" cy="189737"/>
            </a:xfrm>
            <a:prstGeom prst="rect">
              <a:avLst/>
            </a:prstGeom>
          </p:spPr>
        </p:pic>
        <p:sp>
          <p:nvSpPr>
            <p:cNvPr id="582" name="object 406"/>
            <p:cNvSpPr/>
            <p:nvPr/>
          </p:nvSpPr>
          <p:spPr>
            <a:xfrm>
              <a:off x="7049835" y="9238348"/>
              <a:ext cx="99695" cy="195580"/>
            </a:xfrm>
            <a:custGeom>
              <a:avLst/>
              <a:gdLst/>
              <a:ahLst/>
              <a:cxnLst/>
              <a:rect l="l" t="t" r="r" b="b"/>
              <a:pathLst>
                <a:path w="99695" h="195579">
                  <a:moveTo>
                    <a:pt x="23511" y="159664"/>
                  </a:moveTo>
                  <a:lnTo>
                    <a:pt x="18416" y="159664"/>
                  </a:lnTo>
                  <a:lnTo>
                    <a:pt x="18516" y="168960"/>
                  </a:lnTo>
                  <a:lnTo>
                    <a:pt x="17679" y="174066"/>
                  </a:lnTo>
                  <a:lnTo>
                    <a:pt x="30226" y="195453"/>
                  </a:lnTo>
                  <a:lnTo>
                    <a:pt x="34366" y="195453"/>
                  </a:lnTo>
                  <a:lnTo>
                    <a:pt x="39281" y="193306"/>
                  </a:lnTo>
                  <a:lnTo>
                    <a:pt x="42961" y="189738"/>
                  </a:lnTo>
                  <a:lnTo>
                    <a:pt x="28511" y="189738"/>
                  </a:lnTo>
                  <a:lnTo>
                    <a:pt x="27076" y="189001"/>
                  </a:lnTo>
                  <a:lnTo>
                    <a:pt x="23482" y="184772"/>
                  </a:lnTo>
                  <a:lnTo>
                    <a:pt x="22466" y="180047"/>
                  </a:lnTo>
                  <a:lnTo>
                    <a:pt x="23379" y="174536"/>
                  </a:lnTo>
                  <a:lnTo>
                    <a:pt x="25323" y="161798"/>
                  </a:lnTo>
                  <a:lnTo>
                    <a:pt x="23511" y="159664"/>
                  </a:lnTo>
                  <a:close/>
                </a:path>
                <a:path w="99695" h="195579">
                  <a:moveTo>
                    <a:pt x="78215" y="5829"/>
                  </a:moveTo>
                  <a:lnTo>
                    <a:pt x="71805" y="5829"/>
                  </a:lnTo>
                  <a:lnTo>
                    <a:pt x="72529" y="6604"/>
                  </a:lnTo>
                  <a:lnTo>
                    <a:pt x="72612" y="8610"/>
                  </a:lnTo>
                  <a:lnTo>
                    <a:pt x="92176" y="41084"/>
                  </a:lnTo>
                  <a:lnTo>
                    <a:pt x="93510" y="54444"/>
                  </a:lnTo>
                  <a:lnTo>
                    <a:pt x="92430" y="57454"/>
                  </a:lnTo>
                  <a:lnTo>
                    <a:pt x="87198" y="67195"/>
                  </a:lnTo>
                  <a:lnTo>
                    <a:pt x="82854" y="75423"/>
                  </a:lnTo>
                  <a:lnTo>
                    <a:pt x="78906" y="83773"/>
                  </a:lnTo>
                  <a:lnTo>
                    <a:pt x="76037" y="91836"/>
                  </a:lnTo>
                  <a:lnTo>
                    <a:pt x="74929" y="99212"/>
                  </a:lnTo>
                  <a:lnTo>
                    <a:pt x="74904" y="110896"/>
                  </a:lnTo>
                  <a:lnTo>
                    <a:pt x="67398" y="130441"/>
                  </a:lnTo>
                  <a:lnTo>
                    <a:pt x="45654" y="176493"/>
                  </a:lnTo>
                  <a:lnTo>
                    <a:pt x="33159" y="189738"/>
                  </a:lnTo>
                  <a:lnTo>
                    <a:pt x="42961" y="189738"/>
                  </a:lnTo>
                  <a:lnTo>
                    <a:pt x="65661" y="150449"/>
                  </a:lnTo>
                  <a:lnTo>
                    <a:pt x="75683" y="124804"/>
                  </a:lnTo>
                  <a:lnTo>
                    <a:pt x="78879" y="116151"/>
                  </a:lnTo>
                  <a:lnTo>
                    <a:pt x="80304" y="109321"/>
                  </a:lnTo>
                  <a:lnTo>
                    <a:pt x="80645" y="99212"/>
                  </a:lnTo>
                  <a:lnTo>
                    <a:pt x="83206" y="88365"/>
                  </a:lnTo>
                  <a:lnTo>
                    <a:pt x="89030" y="75931"/>
                  </a:lnTo>
                  <a:lnTo>
                    <a:pt x="95325" y="64095"/>
                  </a:lnTo>
                  <a:lnTo>
                    <a:pt x="99301" y="55041"/>
                  </a:lnTo>
                  <a:lnTo>
                    <a:pt x="97561" y="37439"/>
                  </a:lnTo>
                  <a:lnTo>
                    <a:pt x="90258" y="33393"/>
                  </a:lnTo>
                  <a:lnTo>
                    <a:pt x="84326" y="28432"/>
                  </a:lnTo>
                  <a:lnTo>
                    <a:pt x="80211" y="20980"/>
                  </a:lnTo>
                  <a:lnTo>
                    <a:pt x="78395" y="9690"/>
                  </a:lnTo>
                  <a:lnTo>
                    <a:pt x="78325" y="8610"/>
                  </a:lnTo>
                  <a:lnTo>
                    <a:pt x="78215" y="5829"/>
                  </a:lnTo>
                  <a:close/>
                </a:path>
                <a:path w="99695" h="195579">
                  <a:moveTo>
                    <a:pt x="75133" y="0"/>
                  </a:moveTo>
                  <a:lnTo>
                    <a:pt x="70942" y="0"/>
                  </a:lnTo>
                  <a:lnTo>
                    <a:pt x="63549" y="1630"/>
                  </a:lnTo>
                  <a:lnTo>
                    <a:pt x="55281" y="5232"/>
                  </a:lnTo>
                  <a:lnTo>
                    <a:pt x="47316" y="8872"/>
                  </a:lnTo>
                  <a:lnTo>
                    <a:pt x="40830" y="10617"/>
                  </a:lnTo>
                  <a:lnTo>
                    <a:pt x="30313" y="16342"/>
                  </a:lnTo>
                  <a:lnTo>
                    <a:pt x="17522" y="30638"/>
                  </a:lnTo>
                  <a:lnTo>
                    <a:pt x="6908" y="49839"/>
                  </a:lnTo>
                  <a:lnTo>
                    <a:pt x="2965" y="70053"/>
                  </a:lnTo>
                  <a:lnTo>
                    <a:pt x="2921" y="70281"/>
                  </a:lnTo>
                  <a:lnTo>
                    <a:pt x="4347" y="81747"/>
                  </a:lnTo>
                  <a:lnTo>
                    <a:pt x="6224" y="88953"/>
                  </a:lnTo>
                  <a:lnTo>
                    <a:pt x="6751" y="95459"/>
                  </a:lnTo>
                  <a:lnTo>
                    <a:pt x="4127" y="104825"/>
                  </a:lnTo>
                  <a:lnTo>
                    <a:pt x="0" y="115062"/>
                  </a:lnTo>
                  <a:lnTo>
                    <a:pt x="1155" y="119430"/>
                  </a:lnTo>
                  <a:lnTo>
                    <a:pt x="4551" y="124804"/>
                  </a:lnTo>
                  <a:lnTo>
                    <a:pt x="6036" y="127101"/>
                  </a:lnTo>
                  <a:lnTo>
                    <a:pt x="9423" y="128117"/>
                  </a:lnTo>
                  <a:lnTo>
                    <a:pt x="14414" y="136829"/>
                  </a:lnTo>
                  <a:lnTo>
                    <a:pt x="13411" y="146672"/>
                  </a:lnTo>
                  <a:lnTo>
                    <a:pt x="7962" y="152704"/>
                  </a:lnTo>
                  <a:lnTo>
                    <a:pt x="9055" y="159664"/>
                  </a:lnTo>
                  <a:lnTo>
                    <a:pt x="9156" y="160312"/>
                  </a:lnTo>
                  <a:lnTo>
                    <a:pt x="13235" y="160312"/>
                  </a:lnTo>
                  <a:lnTo>
                    <a:pt x="14376" y="159664"/>
                  </a:lnTo>
                  <a:lnTo>
                    <a:pt x="23511" y="159664"/>
                  </a:lnTo>
                  <a:lnTo>
                    <a:pt x="19367" y="154787"/>
                  </a:lnTo>
                  <a:lnTo>
                    <a:pt x="17335" y="153822"/>
                  </a:lnTo>
                  <a:lnTo>
                    <a:pt x="14642" y="153822"/>
                  </a:lnTo>
                  <a:lnTo>
                    <a:pt x="19024" y="148971"/>
                  </a:lnTo>
                  <a:lnTo>
                    <a:pt x="20734" y="136829"/>
                  </a:lnTo>
                  <a:lnTo>
                    <a:pt x="20789" y="136436"/>
                  </a:lnTo>
                  <a:lnTo>
                    <a:pt x="15443" y="127101"/>
                  </a:lnTo>
                  <a:lnTo>
                    <a:pt x="9029" y="121208"/>
                  </a:lnTo>
                  <a:lnTo>
                    <a:pt x="5828" y="116151"/>
                  </a:lnTo>
                  <a:lnTo>
                    <a:pt x="6163" y="115062"/>
                  </a:lnTo>
                  <a:lnTo>
                    <a:pt x="13792" y="96062"/>
                  </a:lnTo>
                  <a:lnTo>
                    <a:pt x="12960" y="91836"/>
                  </a:lnTo>
                  <a:lnTo>
                    <a:pt x="12877" y="91414"/>
                  </a:lnTo>
                  <a:lnTo>
                    <a:pt x="8928" y="77203"/>
                  </a:lnTo>
                  <a:lnTo>
                    <a:pt x="8633" y="70281"/>
                  </a:lnTo>
                  <a:lnTo>
                    <a:pt x="21863" y="34443"/>
                  </a:lnTo>
                  <a:lnTo>
                    <a:pt x="40991" y="16342"/>
                  </a:lnTo>
                  <a:lnTo>
                    <a:pt x="40661" y="16342"/>
                  </a:lnTo>
                  <a:lnTo>
                    <a:pt x="45529" y="16192"/>
                  </a:lnTo>
                  <a:lnTo>
                    <a:pt x="67324" y="5829"/>
                  </a:lnTo>
                  <a:lnTo>
                    <a:pt x="78215" y="5829"/>
                  </a:lnTo>
                  <a:lnTo>
                    <a:pt x="78191" y="5232"/>
                  </a:lnTo>
                  <a:lnTo>
                    <a:pt x="78079" y="2387"/>
                  </a:lnTo>
                  <a:lnTo>
                    <a:pt x="75133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3" name="object 40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495808" y="8271662"/>
              <a:ext cx="491027" cy="1116481"/>
            </a:xfrm>
            <a:prstGeom prst="rect">
              <a:avLst/>
            </a:prstGeom>
          </p:spPr>
        </p:pic>
        <p:pic>
          <p:nvPicPr>
            <p:cNvPr id="584" name="object 40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44487" y="8650034"/>
              <a:ext cx="45972" cy="67767"/>
            </a:xfrm>
            <a:prstGeom prst="rect">
              <a:avLst/>
            </a:prstGeom>
          </p:spPr>
        </p:pic>
        <p:sp>
          <p:nvSpPr>
            <p:cNvPr id="585" name="object 409"/>
            <p:cNvSpPr/>
            <p:nvPr/>
          </p:nvSpPr>
          <p:spPr>
            <a:xfrm>
              <a:off x="6841640" y="8646991"/>
              <a:ext cx="52069" cy="74295"/>
            </a:xfrm>
            <a:custGeom>
              <a:avLst/>
              <a:gdLst/>
              <a:ahLst/>
              <a:cxnLst/>
              <a:rect l="l" t="t" r="r" b="b"/>
              <a:pathLst>
                <a:path w="52070" h="74295">
                  <a:moveTo>
                    <a:pt x="23511" y="66484"/>
                  </a:moveTo>
                  <a:lnTo>
                    <a:pt x="11657" y="66484"/>
                  </a:lnTo>
                  <a:lnTo>
                    <a:pt x="14057" y="67678"/>
                  </a:lnTo>
                  <a:lnTo>
                    <a:pt x="23036" y="72809"/>
                  </a:lnTo>
                  <a:lnTo>
                    <a:pt x="26529" y="73672"/>
                  </a:lnTo>
                  <a:lnTo>
                    <a:pt x="39153" y="73672"/>
                  </a:lnTo>
                  <a:lnTo>
                    <a:pt x="44068" y="68059"/>
                  </a:lnTo>
                  <a:lnTo>
                    <a:pt x="27645" y="68059"/>
                  </a:lnTo>
                  <a:lnTo>
                    <a:pt x="24738" y="67195"/>
                  </a:lnTo>
                  <a:lnTo>
                    <a:pt x="23511" y="66484"/>
                  </a:lnTo>
                  <a:close/>
                </a:path>
                <a:path w="52070" h="74295">
                  <a:moveTo>
                    <a:pt x="13829" y="0"/>
                  </a:moveTo>
                  <a:lnTo>
                    <a:pt x="6906" y="4503"/>
                  </a:lnTo>
                  <a:lnTo>
                    <a:pt x="2780" y="8853"/>
                  </a:lnTo>
                  <a:lnTo>
                    <a:pt x="720" y="16110"/>
                  </a:lnTo>
                  <a:lnTo>
                    <a:pt x="0" y="29438"/>
                  </a:lnTo>
                  <a:lnTo>
                    <a:pt x="120" y="40746"/>
                  </a:lnTo>
                  <a:lnTo>
                    <a:pt x="171" y="43732"/>
                  </a:lnTo>
                  <a:lnTo>
                    <a:pt x="1159" y="55865"/>
                  </a:lnTo>
                  <a:lnTo>
                    <a:pt x="3129" y="64696"/>
                  </a:lnTo>
                  <a:lnTo>
                    <a:pt x="6158" y="68059"/>
                  </a:lnTo>
                  <a:lnTo>
                    <a:pt x="6653" y="68059"/>
                  </a:lnTo>
                  <a:lnTo>
                    <a:pt x="7630" y="67678"/>
                  </a:lnTo>
                  <a:lnTo>
                    <a:pt x="7402" y="67678"/>
                  </a:lnTo>
                  <a:lnTo>
                    <a:pt x="8495" y="66827"/>
                  </a:lnTo>
                  <a:lnTo>
                    <a:pt x="9142" y="66484"/>
                  </a:lnTo>
                  <a:lnTo>
                    <a:pt x="23511" y="66484"/>
                  </a:lnTo>
                  <a:lnTo>
                    <a:pt x="22109" y="65671"/>
                  </a:lnTo>
                  <a:lnTo>
                    <a:pt x="16102" y="62268"/>
                  </a:lnTo>
                  <a:lnTo>
                    <a:pt x="13680" y="61036"/>
                  </a:lnTo>
                  <a:lnTo>
                    <a:pt x="7911" y="61036"/>
                  </a:lnTo>
                  <a:lnTo>
                    <a:pt x="7014" y="56493"/>
                  </a:lnTo>
                  <a:lnTo>
                    <a:pt x="6250" y="49747"/>
                  </a:lnTo>
                  <a:lnTo>
                    <a:pt x="5767" y="40746"/>
                  </a:lnTo>
                  <a:lnTo>
                    <a:pt x="5713" y="29438"/>
                  </a:lnTo>
                  <a:lnTo>
                    <a:pt x="5843" y="21564"/>
                  </a:lnTo>
                  <a:lnTo>
                    <a:pt x="5957" y="14669"/>
                  </a:lnTo>
                  <a:lnTo>
                    <a:pt x="6006" y="11722"/>
                  </a:lnTo>
                  <a:lnTo>
                    <a:pt x="13880" y="6756"/>
                  </a:lnTo>
                  <a:lnTo>
                    <a:pt x="14934" y="6070"/>
                  </a:lnTo>
                  <a:lnTo>
                    <a:pt x="32929" y="6070"/>
                  </a:lnTo>
                  <a:lnTo>
                    <a:pt x="31480" y="5019"/>
                  </a:lnTo>
                  <a:lnTo>
                    <a:pt x="23013" y="2028"/>
                  </a:lnTo>
                  <a:lnTo>
                    <a:pt x="13829" y="0"/>
                  </a:lnTo>
                  <a:close/>
                </a:path>
                <a:path w="52070" h="74295">
                  <a:moveTo>
                    <a:pt x="32929" y="6070"/>
                  </a:moveTo>
                  <a:lnTo>
                    <a:pt x="14934" y="6070"/>
                  </a:lnTo>
                  <a:lnTo>
                    <a:pt x="22829" y="7886"/>
                  </a:lnTo>
                  <a:lnTo>
                    <a:pt x="29532" y="10431"/>
                  </a:lnTo>
                  <a:lnTo>
                    <a:pt x="46050" y="51993"/>
                  </a:lnTo>
                  <a:lnTo>
                    <a:pt x="43979" y="58204"/>
                  </a:lnTo>
                  <a:lnTo>
                    <a:pt x="42963" y="59829"/>
                  </a:lnTo>
                  <a:lnTo>
                    <a:pt x="37472" y="68059"/>
                  </a:lnTo>
                  <a:lnTo>
                    <a:pt x="44068" y="68059"/>
                  </a:lnTo>
                  <a:lnTo>
                    <a:pt x="45858" y="66014"/>
                  </a:lnTo>
                  <a:lnTo>
                    <a:pt x="48843" y="61201"/>
                  </a:lnTo>
                  <a:lnTo>
                    <a:pt x="51617" y="53349"/>
                  </a:lnTo>
                  <a:lnTo>
                    <a:pt x="51643" y="43450"/>
                  </a:lnTo>
                  <a:lnTo>
                    <a:pt x="49241" y="32169"/>
                  </a:lnTo>
                  <a:lnTo>
                    <a:pt x="44550" y="19316"/>
                  </a:lnTo>
                  <a:lnTo>
                    <a:pt x="38866" y="10431"/>
                  </a:lnTo>
                  <a:lnTo>
                    <a:pt x="36766" y="8853"/>
                  </a:lnTo>
                  <a:lnTo>
                    <a:pt x="32929" y="6070"/>
                  </a:lnTo>
                  <a:close/>
                </a:path>
                <a:path w="52070" h="74295">
                  <a:moveTo>
                    <a:pt x="13355" y="60871"/>
                  </a:moveTo>
                  <a:lnTo>
                    <a:pt x="8546" y="60871"/>
                  </a:lnTo>
                  <a:lnTo>
                    <a:pt x="7911" y="61036"/>
                  </a:lnTo>
                  <a:lnTo>
                    <a:pt x="13680" y="61036"/>
                  </a:lnTo>
                  <a:lnTo>
                    <a:pt x="13355" y="60871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6" name="object 41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644012" y="8298560"/>
              <a:ext cx="83878" cy="180441"/>
            </a:xfrm>
            <a:prstGeom prst="rect">
              <a:avLst/>
            </a:prstGeom>
          </p:spPr>
        </p:pic>
        <p:sp>
          <p:nvSpPr>
            <p:cNvPr id="587" name="object 411"/>
            <p:cNvSpPr/>
            <p:nvPr/>
          </p:nvSpPr>
          <p:spPr>
            <a:xfrm>
              <a:off x="6641271" y="8295698"/>
              <a:ext cx="89535" cy="186690"/>
            </a:xfrm>
            <a:custGeom>
              <a:avLst/>
              <a:gdLst/>
              <a:ahLst/>
              <a:cxnLst/>
              <a:rect l="l" t="t" r="r" b="b"/>
              <a:pathLst>
                <a:path w="89534" h="186690">
                  <a:moveTo>
                    <a:pt x="31570" y="173964"/>
                  </a:moveTo>
                  <a:lnTo>
                    <a:pt x="22750" y="173964"/>
                  </a:lnTo>
                  <a:lnTo>
                    <a:pt x="25366" y="175044"/>
                  </a:lnTo>
                  <a:lnTo>
                    <a:pt x="27919" y="178714"/>
                  </a:lnTo>
                  <a:lnTo>
                    <a:pt x="34073" y="183269"/>
                  </a:lnTo>
                  <a:lnTo>
                    <a:pt x="42990" y="185396"/>
                  </a:lnTo>
                  <a:lnTo>
                    <a:pt x="53036" y="186049"/>
                  </a:lnTo>
                  <a:lnTo>
                    <a:pt x="62577" y="186181"/>
                  </a:lnTo>
                  <a:lnTo>
                    <a:pt x="63397" y="180416"/>
                  </a:lnTo>
                  <a:lnTo>
                    <a:pt x="58615" y="180416"/>
                  </a:lnTo>
                  <a:lnTo>
                    <a:pt x="51023" y="180265"/>
                  </a:lnTo>
                  <a:lnTo>
                    <a:pt x="43367" y="179676"/>
                  </a:lnTo>
                  <a:lnTo>
                    <a:pt x="36765" y="178215"/>
                  </a:lnTo>
                  <a:lnTo>
                    <a:pt x="32605" y="175450"/>
                  </a:lnTo>
                  <a:lnTo>
                    <a:pt x="31570" y="173964"/>
                  </a:lnTo>
                  <a:close/>
                </a:path>
                <a:path w="89534" h="186690">
                  <a:moveTo>
                    <a:pt x="83141" y="5714"/>
                  </a:moveTo>
                  <a:lnTo>
                    <a:pt x="74197" y="5714"/>
                  </a:lnTo>
                  <a:lnTo>
                    <a:pt x="77804" y="7810"/>
                  </a:lnTo>
                  <a:lnTo>
                    <a:pt x="82287" y="17094"/>
                  </a:lnTo>
                  <a:lnTo>
                    <a:pt x="83790" y="24215"/>
                  </a:lnTo>
                  <a:lnTo>
                    <a:pt x="83222" y="33361"/>
                  </a:lnTo>
                  <a:lnTo>
                    <a:pt x="81371" y="43467"/>
                  </a:lnTo>
                  <a:lnTo>
                    <a:pt x="79023" y="53466"/>
                  </a:lnTo>
                  <a:lnTo>
                    <a:pt x="76039" y="65747"/>
                  </a:lnTo>
                  <a:lnTo>
                    <a:pt x="75290" y="71031"/>
                  </a:lnTo>
                  <a:lnTo>
                    <a:pt x="55960" y="117005"/>
                  </a:lnTo>
                  <a:lnTo>
                    <a:pt x="54271" y="121386"/>
                  </a:lnTo>
                  <a:lnTo>
                    <a:pt x="52805" y="128462"/>
                  </a:lnTo>
                  <a:lnTo>
                    <a:pt x="52925" y="136817"/>
                  </a:lnTo>
                  <a:lnTo>
                    <a:pt x="54121" y="146114"/>
                  </a:lnTo>
                  <a:lnTo>
                    <a:pt x="55918" y="156200"/>
                  </a:lnTo>
                  <a:lnTo>
                    <a:pt x="59179" y="173784"/>
                  </a:lnTo>
                  <a:lnTo>
                    <a:pt x="59194" y="176301"/>
                  </a:lnTo>
                  <a:lnTo>
                    <a:pt x="58719" y="179676"/>
                  </a:lnTo>
                  <a:lnTo>
                    <a:pt x="58615" y="180416"/>
                  </a:lnTo>
                  <a:lnTo>
                    <a:pt x="63397" y="180416"/>
                  </a:lnTo>
                  <a:lnTo>
                    <a:pt x="63982" y="176301"/>
                  </a:lnTo>
                  <a:lnTo>
                    <a:pt x="64103" y="175450"/>
                  </a:lnTo>
                  <a:lnTo>
                    <a:pt x="64211" y="174688"/>
                  </a:lnTo>
                  <a:lnTo>
                    <a:pt x="64314" y="173964"/>
                  </a:lnTo>
                  <a:lnTo>
                    <a:pt x="64340" y="173784"/>
                  </a:lnTo>
                  <a:lnTo>
                    <a:pt x="61716" y="156200"/>
                  </a:lnTo>
                  <a:lnTo>
                    <a:pt x="58825" y="138172"/>
                  </a:lnTo>
                  <a:lnTo>
                    <a:pt x="58810" y="136817"/>
                  </a:lnTo>
                  <a:lnTo>
                    <a:pt x="59618" y="123443"/>
                  </a:lnTo>
                  <a:lnTo>
                    <a:pt x="64646" y="112470"/>
                  </a:lnTo>
                  <a:lnTo>
                    <a:pt x="71196" y="99269"/>
                  </a:lnTo>
                  <a:lnTo>
                    <a:pt x="77290" y="85249"/>
                  </a:lnTo>
                  <a:lnTo>
                    <a:pt x="80954" y="71818"/>
                  </a:lnTo>
                  <a:lnTo>
                    <a:pt x="83886" y="57654"/>
                  </a:lnTo>
                  <a:lnTo>
                    <a:pt x="87454" y="42316"/>
                  </a:lnTo>
                  <a:lnTo>
                    <a:pt x="87540" y="41946"/>
                  </a:lnTo>
                  <a:lnTo>
                    <a:pt x="89521" y="26864"/>
                  </a:lnTo>
                  <a:lnTo>
                    <a:pt x="87431" y="14579"/>
                  </a:lnTo>
                  <a:lnTo>
                    <a:pt x="83141" y="5714"/>
                  </a:lnTo>
                  <a:close/>
                </a:path>
                <a:path w="89534" h="186690">
                  <a:moveTo>
                    <a:pt x="77842" y="0"/>
                  </a:moveTo>
                  <a:lnTo>
                    <a:pt x="71353" y="0"/>
                  </a:lnTo>
                  <a:lnTo>
                    <a:pt x="69486" y="901"/>
                  </a:lnTo>
                  <a:lnTo>
                    <a:pt x="67771" y="2793"/>
                  </a:lnTo>
                  <a:lnTo>
                    <a:pt x="62708" y="9693"/>
                  </a:lnTo>
                  <a:lnTo>
                    <a:pt x="56109" y="19362"/>
                  </a:lnTo>
                  <a:lnTo>
                    <a:pt x="47829" y="29377"/>
                  </a:lnTo>
                  <a:lnTo>
                    <a:pt x="37723" y="37312"/>
                  </a:lnTo>
                  <a:lnTo>
                    <a:pt x="27803" y="44344"/>
                  </a:lnTo>
                  <a:lnTo>
                    <a:pt x="20037" y="52422"/>
                  </a:lnTo>
                  <a:lnTo>
                    <a:pt x="14183" y="60247"/>
                  </a:lnTo>
                  <a:lnTo>
                    <a:pt x="9999" y="66522"/>
                  </a:lnTo>
                  <a:lnTo>
                    <a:pt x="7842" y="75417"/>
                  </a:lnTo>
                  <a:lnTo>
                    <a:pt x="9180" y="86485"/>
                  </a:lnTo>
                  <a:lnTo>
                    <a:pt x="10916" y="97321"/>
                  </a:lnTo>
                  <a:lnTo>
                    <a:pt x="10924" y="99269"/>
                  </a:lnTo>
                  <a:lnTo>
                    <a:pt x="10342" y="107962"/>
                  </a:lnTo>
                  <a:lnTo>
                    <a:pt x="6194" y="120996"/>
                  </a:lnTo>
                  <a:lnTo>
                    <a:pt x="1507" y="140468"/>
                  </a:lnTo>
                  <a:lnTo>
                    <a:pt x="0" y="160369"/>
                  </a:lnTo>
                  <a:lnTo>
                    <a:pt x="5389" y="174688"/>
                  </a:lnTo>
                  <a:lnTo>
                    <a:pt x="6646" y="175882"/>
                  </a:lnTo>
                  <a:lnTo>
                    <a:pt x="7980" y="176301"/>
                  </a:lnTo>
                  <a:lnTo>
                    <a:pt x="12717" y="176301"/>
                  </a:lnTo>
                  <a:lnTo>
                    <a:pt x="16412" y="173964"/>
                  </a:lnTo>
                  <a:lnTo>
                    <a:pt x="31570" y="173964"/>
                  </a:lnTo>
                  <a:lnTo>
                    <a:pt x="29278" y="170675"/>
                  </a:lnTo>
                  <a:lnTo>
                    <a:pt x="9517" y="170675"/>
                  </a:lnTo>
                  <a:lnTo>
                    <a:pt x="6805" y="166212"/>
                  </a:lnTo>
                  <a:lnTo>
                    <a:pt x="5551" y="156200"/>
                  </a:lnTo>
                  <a:lnTo>
                    <a:pt x="7788" y="138172"/>
                  </a:lnTo>
                  <a:lnTo>
                    <a:pt x="15752" y="109791"/>
                  </a:lnTo>
                  <a:lnTo>
                    <a:pt x="18013" y="103035"/>
                  </a:lnTo>
                  <a:lnTo>
                    <a:pt x="12514" y="72986"/>
                  </a:lnTo>
                  <a:lnTo>
                    <a:pt x="14723" y="69735"/>
                  </a:lnTo>
                  <a:lnTo>
                    <a:pt x="16298" y="67360"/>
                  </a:lnTo>
                  <a:lnTo>
                    <a:pt x="20310" y="61459"/>
                  </a:lnTo>
                  <a:lnTo>
                    <a:pt x="25591" y="54719"/>
                  </a:lnTo>
                  <a:lnTo>
                    <a:pt x="32268" y="48038"/>
                  </a:lnTo>
                  <a:lnTo>
                    <a:pt x="40466" y="42316"/>
                  </a:lnTo>
                  <a:lnTo>
                    <a:pt x="48594" y="36533"/>
                  </a:lnTo>
                  <a:lnTo>
                    <a:pt x="55553" y="29377"/>
                  </a:lnTo>
                  <a:lnTo>
                    <a:pt x="61469" y="21704"/>
                  </a:lnTo>
                  <a:lnTo>
                    <a:pt x="66313" y="14579"/>
                  </a:lnTo>
                  <a:lnTo>
                    <a:pt x="70578" y="8178"/>
                  </a:lnTo>
                  <a:lnTo>
                    <a:pt x="72572" y="6007"/>
                  </a:lnTo>
                  <a:lnTo>
                    <a:pt x="73054" y="5714"/>
                  </a:lnTo>
                  <a:lnTo>
                    <a:pt x="83141" y="5714"/>
                  </a:lnTo>
                  <a:lnTo>
                    <a:pt x="82833" y="5079"/>
                  </a:lnTo>
                  <a:lnTo>
                    <a:pt x="77842" y="0"/>
                  </a:lnTo>
                  <a:close/>
                </a:path>
                <a:path w="89534" h="186690">
                  <a:moveTo>
                    <a:pt x="25099" y="168249"/>
                  </a:moveTo>
                  <a:lnTo>
                    <a:pt x="17327" y="168249"/>
                  </a:lnTo>
                  <a:lnTo>
                    <a:pt x="9835" y="170675"/>
                  </a:lnTo>
                  <a:lnTo>
                    <a:pt x="29278" y="170675"/>
                  </a:lnTo>
                  <a:lnTo>
                    <a:pt x="25099" y="168249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8" name="object 41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631033" y="8490065"/>
              <a:ext cx="64774" cy="103390"/>
            </a:xfrm>
            <a:prstGeom prst="rect">
              <a:avLst/>
            </a:prstGeom>
          </p:spPr>
        </p:pic>
        <p:sp>
          <p:nvSpPr>
            <p:cNvPr id="589" name="object 413"/>
            <p:cNvSpPr/>
            <p:nvPr/>
          </p:nvSpPr>
          <p:spPr>
            <a:xfrm>
              <a:off x="6628495" y="8487205"/>
              <a:ext cx="70485" cy="109220"/>
            </a:xfrm>
            <a:custGeom>
              <a:avLst/>
              <a:gdLst/>
              <a:ahLst/>
              <a:cxnLst/>
              <a:rect l="l" t="t" r="r" b="b"/>
              <a:pathLst>
                <a:path w="70484" h="109220">
                  <a:moveTo>
                    <a:pt x="17424" y="0"/>
                  </a:moveTo>
                  <a:lnTo>
                    <a:pt x="10464" y="0"/>
                  </a:lnTo>
                  <a:lnTo>
                    <a:pt x="8324" y="1371"/>
                  </a:lnTo>
                  <a:lnTo>
                    <a:pt x="7708" y="5803"/>
                  </a:lnTo>
                  <a:lnTo>
                    <a:pt x="6699" y="20089"/>
                  </a:lnTo>
                  <a:lnTo>
                    <a:pt x="6656" y="22326"/>
                  </a:lnTo>
                  <a:lnTo>
                    <a:pt x="6530" y="28994"/>
                  </a:lnTo>
                  <a:lnTo>
                    <a:pt x="6413" y="35161"/>
                  </a:lnTo>
                  <a:lnTo>
                    <a:pt x="6394" y="36156"/>
                  </a:lnTo>
                  <a:lnTo>
                    <a:pt x="5645" y="49353"/>
                  </a:lnTo>
                  <a:lnTo>
                    <a:pt x="5621" y="49779"/>
                  </a:lnTo>
                  <a:lnTo>
                    <a:pt x="5508" y="51766"/>
                  </a:lnTo>
                  <a:lnTo>
                    <a:pt x="2755" y="64681"/>
                  </a:lnTo>
                  <a:lnTo>
                    <a:pt x="202" y="75514"/>
                  </a:lnTo>
                  <a:lnTo>
                    <a:pt x="101" y="75945"/>
                  </a:lnTo>
                  <a:lnTo>
                    <a:pt x="0" y="87585"/>
                  </a:lnTo>
                  <a:lnTo>
                    <a:pt x="1314" y="96880"/>
                  </a:lnTo>
                  <a:lnTo>
                    <a:pt x="2463" y="106794"/>
                  </a:lnTo>
                  <a:lnTo>
                    <a:pt x="12601" y="106794"/>
                  </a:lnTo>
                  <a:lnTo>
                    <a:pt x="22415" y="109105"/>
                  </a:lnTo>
                  <a:lnTo>
                    <a:pt x="29931" y="109105"/>
                  </a:lnTo>
                  <a:lnTo>
                    <a:pt x="30962" y="108737"/>
                  </a:lnTo>
                  <a:lnTo>
                    <a:pt x="35788" y="104840"/>
                  </a:lnTo>
                  <a:lnTo>
                    <a:pt x="36942" y="103390"/>
                  </a:lnTo>
                  <a:lnTo>
                    <a:pt x="25819" y="103390"/>
                  </a:lnTo>
                  <a:lnTo>
                    <a:pt x="11201" y="101257"/>
                  </a:lnTo>
                  <a:lnTo>
                    <a:pt x="7696" y="101053"/>
                  </a:lnTo>
                  <a:lnTo>
                    <a:pt x="7554" y="99954"/>
                  </a:lnTo>
                  <a:lnTo>
                    <a:pt x="7442" y="99085"/>
                  </a:lnTo>
                  <a:lnTo>
                    <a:pt x="6819" y="95199"/>
                  </a:lnTo>
                  <a:lnTo>
                    <a:pt x="5861" y="88597"/>
                  </a:lnTo>
                  <a:lnTo>
                    <a:pt x="5408" y="81746"/>
                  </a:lnTo>
                  <a:lnTo>
                    <a:pt x="5802" y="76772"/>
                  </a:lnTo>
                  <a:lnTo>
                    <a:pt x="5902" y="75514"/>
                  </a:lnTo>
                  <a:lnTo>
                    <a:pt x="5982" y="74500"/>
                  </a:lnTo>
                  <a:lnTo>
                    <a:pt x="10283" y="58638"/>
                  </a:lnTo>
                  <a:lnTo>
                    <a:pt x="11427" y="49779"/>
                  </a:lnTo>
                  <a:lnTo>
                    <a:pt x="11482" y="49353"/>
                  </a:lnTo>
                  <a:lnTo>
                    <a:pt x="12026" y="39318"/>
                  </a:lnTo>
                  <a:lnTo>
                    <a:pt x="12242" y="28994"/>
                  </a:lnTo>
                  <a:lnTo>
                    <a:pt x="12369" y="20662"/>
                  </a:lnTo>
                  <a:lnTo>
                    <a:pt x="12496" y="12801"/>
                  </a:lnTo>
                  <a:lnTo>
                    <a:pt x="13121" y="8318"/>
                  </a:lnTo>
                  <a:lnTo>
                    <a:pt x="13169" y="7975"/>
                  </a:lnTo>
                  <a:lnTo>
                    <a:pt x="13280" y="7175"/>
                  </a:lnTo>
                  <a:lnTo>
                    <a:pt x="13360" y="6603"/>
                  </a:lnTo>
                  <a:lnTo>
                    <a:pt x="13474" y="5930"/>
                  </a:lnTo>
                  <a:lnTo>
                    <a:pt x="13504" y="5803"/>
                  </a:lnTo>
                  <a:lnTo>
                    <a:pt x="43168" y="5803"/>
                  </a:lnTo>
                  <a:lnTo>
                    <a:pt x="41966" y="2603"/>
                  </a:lnTo>
                  <a:lnTo>
                    <a:pt x="22974" y="2603"/>
                  </a:lnTo>
                  <a:lnTo>
                    <a:pt x="17424" y="0"/>
                  </a:lnTo>
                  <a:close/>
                </a:path>
                <a:path w="70484" h="109220">
                  <a:moveTo>
                    <a:pt x="70111" y="22136"/>
                  </a:moveTo>
                  <a:lnTo>
                    <a:pt x="64307" y="22136"/>
                  </a:lnTo>
                  <a:lnTo>
                    <a:pt x="64330" y="22326"/>
                  </a:lnTo>
                  <a:lnTo>
                    <a:pt x="64452" y="23875"/>
                  </a:lnTo>
                  <a:lnTo>
                    <a:pt x="63695" y="28994"/>
                  </a:lnTo>
                  <a:lnTo>
                    <a:pt x="61525" y="35161"/>
                  </a:lnTo>
                  <a:lnTo>
                    <a:pt x="58455" y="41969"/>
                  </a:lnTo>
                  <a:lnTo>
                    <a:pt x="51487" y="56081"/>
                  </a:lnTo>
                  <a:lnTo>
                    <a:pt x="48379" y="62999"/>
                  </a:lnTo>
                  <a:lnTo>
                    <a:pt x="46087" y="69511"/>
                  </a:lnTo>
                  <a:lnTo>
                    <a:pt x="44970" y="75514"/>
                  </a:lnTo>
                  <a:lnTo>
                    <a:pt x="42529" y="84494"/>
                  </a:lnTo>
                  <a:lnTo>
                    <a:pt x="37760" y="93159"/>
                  </a:lnTo>
                  <a:lnTo>
                    <a:pt x="32633" y="99954"/>
                  </a:lnTo>
                  <a:lnTo>
                    <a:pt x="29054" y="103390"/>
                  </a:lnTo>
                  <a:lnTo>
                    <a:pt x="36942" y="103390"/>
                  </a:lnTo>
                  <a:lnTo>
                    <a:pt x="42122" y="96880"/>
                  </a:lnTo>
                  <a:lnTo>
                    <a:pt x="47803" y="86650"/>
                  </a:lnTo>
                  <a:lnTo>
                    <a:pt x="50673" y="75945"/>
                  </a:lnTo>
                  <a:lnTo>
                    <a:pt x="54208" y="63888"/>
                  </a:lnTo>
                  <a:lnTo>
                    <a:pt x="60982" y="49779"/>
                  </a:lnTo>
                  <a:lnTo>
                    <a:pt x="67475" y="35682"/>
                  </a:lnTo>
                  <a:lnTo>
                    <a:pt x="70119" y="23875"/>
                  </a:lnTo>
                  <a:lnTo>
                    <a:pt x="70111" y="22136"/>
                  </a:lnTo>
                  <a:close/>
                </a:path>
                <a:path w="70484" h="109220">
                  <a:moveTo>
                    <a:pt x="43684" y="7175"/>
                  </a:moveTo>
                  <a:lnTo>
                    <a:pt x="36258" y="7175"/>
                  </a:lnTo>
                  <a:lnTo>
                    <a:pt x="45262" y="17665"/>
                  </a:lnTo>
                  <a:lnTo>
                    <a:pt x="51320" y="21628"/>
                  </a:lnTo>
                  <a:lnTo>
                    <a:pt x="54368" y="22491"/>
                  </a:lnTo>
                  <a:lnTo>
                    <a:pt x="59512" y="22491"/>
                  </a:lnTo>
                  <a:lnTo>
                    <a:pt x="61036" y="22326"/>
                  </a:lnTo>
                  <a:lnTo>
                    <a:pt x="62471" y="22136"/>
                  </a:lnTo>
                  <a:lnTo>
                    <a:pt x="70111" y="22136"/>
                  </a:lnTo>
                  <a:lnTo>
                    <a:pt x="70035" y="20089"/>
                  </a:lnTo>
                  <a:lnTo>
                    <a:pt x="69938" y="17462"/>
                  </a:lnTo>
                  <a:lnTo>
                    <a:pt x="68784" y="16776"/>
                  </a:lnTo>
                  <a:lnTo>
                    <a:pt x="55905" y="16776"/>
                  </a:lnTo>
                  <a:lnTo>
                    <a:pt x="53784" y="16408"/>
                  </a:lnTo>
                  <a:lnTo>
                    <a:pt x="44996" y="10667"/>
                  </a:lnTo>
                  <a:lnTo>
                    <a:pt x="43684" y="7175"/>
                  </a:lnTo>
                  <a:close/>
                </a:path>
                <a:path w="70484" h="109220">
                  <a:moveTo>
                    <a:pt x="67843" y="16217"/>
                  </a:moveTo>
                  <a:lnTo>
                    <a:pt x="62865" y="16217"/>
                  </a:lnTo>
                  <a:lnTo>
                    <a:pt x="60464" y="16776"/>
                  </a:lnTo>
                  <a:lnTo>
                    <a:pt x="68784" y="16776"/>
                  </a:lnTo>
                  <a:lnTo>
                    <a:pt x="67843" y="16217"/>
                  </a:lnTo>
                  <a:close/>
                </a:path>
                <a:path w="70484" h="109220">
                  <a:moveTo>
                    <a:pt x="43168" y="5803"/>
                  </a:moveTo>
                  <a:lnTo>
                    <a:pt x="14904" y="5803"/>
                  </a:lnTo>
                  <a:lnTo>
                    <a:pt x="24612" y="8318"/>
                  </a:lnTo>
                  <a:lnTo>
                    <a:pt x="30010" y="8318"/>
                  </a:lnTo>
                  <a:lnTo>
                    <a:pt x="31940" y="7975"/>
                  </a:lnTo>
                  <a:lnTo>
                    <a:pt x="34099" y="7175"/>
                  </a:lnTo>
                  <a:lnTo>
                    <a:pt x="43684" y="7175"/>
                  </a:lnTo>
                  <a:lnTo>
                    <a:pt x="43216" y="5930"/>
                  </a:lnTo>
                  <a:lnTo>
                    <a:pt x="43168" y="5803"/>
                  </a:lnTo>
                  <a:close/>
                </a:path>
                <a:path w="70484" h="109220">
                  <a:moveTo>
                    <a:pt x="41503" y="1371"/>
                  </a:moveTo>
                  <a:lnTo>
                    <a:pt x="33794" y="1371"/>
                  </a:lnTo>
                  <a:lnTo>
                    <a:pt x="32778" y="1562"/>
                  </a:lnTo>
                  <a:lnTo>
                    <a:pt x="30492" y="2425"/>
                  </a:lnTo>
                  <a:lnTo>
                    <a:pt x="29235" y="2603"/>
                  </a:lnTo>
                  <a:lnTo>
                    <a:pt x="41966" y="2603"/>
                  </a:lnTo>
                  <a:lnTo>
                    <a:pt x="41575" y="1562"/>
                  </a:lnTo>
                  <a:lnTo>
                    <a:pt x="41503" y="1371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0" name="object 4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52209" y="8898192"/>
              <a:ext cx="56794" cy="99898"/>
            </a:xfrm>
            <a:prstGeom prst="rect">
              <a:avLst/>
            </a:prstGeom>
          </p:spPr>
        </p:pic>
        <p:sp>
          <p:nvSpPr>
            <p:cNvPr id="591" name="object 415"/>
            <p:cNvSpPr/>
            <p:nvPr/>
          </p:nvSpPr>
          <p:spPr>
            <a:xfrm>
              <a:off x="6751613" y="8895338"/>
              <a:ext cx="60960" cy="106045"/>
            </a:xfrm>
            <a:custGeom>
              <a:avLst/>
              <a:gdLst/>
              <a:ahLst/>
              <a:cxnLst/>
              <a:rect l="l" t="t" r="r" b="b"/>
              <a:pathLst>
                <a:path w="60959" h="106045">
                  <a:moveTo>
                    <a:pt x="56434" y="0"/>
                  </a:moveTo>
                  <a:lnTo>
                    <a:pt x="48027" y="0"/>
                  </a:lnTo>
                  <a:lnTo>
                    <a:pt x="42096" y="4597"/>
                  </a:lnTo>
                  <a:lnTo>
                    <a:pt x="38400" y="10642"/>
                  </a:lnTo>
                  <a:lnTo>
                    <a:pt x="34911" y="17318"/>
                  </a:lnTo>
                  <a:lnTo>
                    <a:pt x="31639" y="24517"/>
                  </a:lnTo>
                  <a:lnTo>
                    <a:pt x="28322" y="31059"/>
                  </a:lnTo>
                  <a:lnTo>
                    <a:pt x="24697" y="35763"/>
                  </a:lnTo>
                  <a:lnTo>
                    <a:pt x="19553" y="40259"/>
                  </a:lnTo>
                  <a:lnTo>
                    <a:pt x="15527" y="51282"/>
                  </a:lnTo>
                  <a:lnTo>
                    <a:pt x="15413" y="56642"/>
                  </a:lnTo>
                  <a:lnTo>
                    <a:pt x="15290" y="62433"/>
                  </a:lnTo>
                  <a:lnTo>
                    <a:pt x="15197" y="66789"/>
                  </a:lnTo>
                  <a:lnTo>
                    <a:pt x="8123" y="68897"/>
                  </a:lnTo>
                  <a:lnTo>
                    <a:pt x="5088" y="78651"/>
                  </a:lnTo>
                  <a:lnTo>
                    <a:pt x="2576" y="85466"/>
                  </a:lnTo>
                  <a:lnTo>
                    <a:pt x="273" y="92595"/>
                  </a:lnTo>
                  <a:lnTo>
                    <a:pt x="178" y="92889"/>
                  </a:lnTo>
                  <a:lnTo>
                    <a:pt x="89" y="95738"/>
                  </a:lnTo>
                  <a:lnTo>
                    <a:pt x="0" y="99656"/>
                  </a:lnTo>
                  <a:lnTo>
                    <a:pt x="4085" y="104387"/>
                  </a:lnTo>
                  <a:lnTo>
                    <a:pt x="5799" y="105219"/>
                  </a:lnTo>
                  <a:lnTo>
                    <a:pt x="7958" y="105613"/>
                  </a:lnTo>
                  <a:lnTo>
                    <a:pt x="10282" y="105613"/>
                  </a:lnTo>
                  <a:lnTo>
                    <a:pt x="17819" y="104387"/>
                  </a:lnTo>
                  <a:lnTo>
                    <a:pt x="24983" y="100966"/>
                  </a:lnTo>
                  <a:lnTo>
                    <a:pt x="26073" y="99898"/>
                  </a:lnTo>
                  <a:lnTo>
                    <a:pt x="8771" y="99898"/>
                  </a:lnTo>
                  <a:lnTo>
                    <a:pt x="7438" y="99656"/>
                  </a:lnTo>
                  <a:lnTo>
                    <a:pt x="4301" y="98145"/>
                  </a:lnTo>
                  <a:lnTo>
                    <a:pt x="5583" y="93535"/>
                  </a:lnTo>
                  <a:lnTo>
                    <a:pt x="10041" y="82016"/>
                  </a:lnTo>
                  <a:lnTo>
                    <a:pt x="11654" y="76784"/>
                  </a:lnTo>
                  <a:lnTo>
                    <a:pt x="17958" y="68897"/>
                  </a:lnTo>
                  <a:lnTo>
                    <a:pt x="20938" y="65201"/>
                  </a:lnTo>
                  <a:lnTo>
                    <a:pt x="20999" y="62433"/>
                  </a:lnTo>
                  <a:lnTo>
                    <a:pt x="21113" y="57251"/>
                  </a:lnTo>
                  <a:lnTo>
                    <a:pt x="21217" y="52539"/>
                  </a:lnTo>
                  <a:lnTo>
                    <a:pt x="24811" y="43256"/>
                  </a:lnTo>
                  <a:lnTo>
                    <a:pt x="32533" y="36487"/>
                  </a:lnTo>
                  <a:lnTo>
                    <a:pt x="35314" y="30327"/>
                  </a:lnTo>
                  <a:lnTo>
                    <a:pt x="41432" y="16637"/>
                  </a:lnTo>
                  <a:lnTo>
                    <a:pt x="41512" y="16459"/>
                  </a:lnTo>
                  <a:lnTo>
                    <a:pt x="46147" y="8928"/>
                  </a:lnTo>
                  <a:lnTo>
                    <a:pt x="50376" y="5854"/>
                  </a:lnTo>
                  <a:lnTo>
                    <a:pt x="54097" y="5715"/>
                  </a:lnTo>
                  <a:lnTo>
                    <a:pt x="59761" y="5715"/>
                  </a:lnTo>
                  <a:lnTo>
                    <a:pt x="60625" y="1587"/>
                  </a:lnTo>
                  <a:lnTo>
                    <a:pt x="58542" y="495"/>
                  </a:lnTo>
                  <a:lnTo>
                    <a:pt x="56434" y="0"/>
                  </a:lnTo>
                  <a:close/>
                </a:path>
                <a:path w="60959" h="106045">
                  <a:moveTo>
                    <a:pt x="59761" y="5715"/>
                  </a:moveTo>
                  <a:lnTo>
                    <a:pt x="54097" y="5715"/>
                  </a:lnTo>
                  <a:lnTo>
                    <a:pt x="53653" y="8928"/>
                  </a:lnTo>
                  <a:lnTo>
                    <a:pt x="53602" y="9296"/>
                  </a:lnTo>
                  <a:lnTo>
                    <a:pt x="53500" y="12065"/>
                  </a:lnTo>
                  <a:lnTo>
                    <a:pt x="53399" y="14579"/>
                  </a:lnTo>
                  <a:lnTo>
                    <a:pt x="53372" y="15316"/>
                  </a:lnTo>
                  <a:lnTo>
                    <a:pt x="53259" y="18592"/>
                  </a:lnTo>
                  <a:lnTo>
                    <a:pt x="52624" y="22910"/>
                  </a:lnTo>
                  <a:lnTo>
                    <a:pt x="39454" y="44030"/>
                  </a:lnTo>
                  <a:lnTo>
                    <a:pt x="40788" y="52539"/>
                  </a:lnTo>
                  <a:lnTo>
                    <a:pt x="41816" y="56642"/>
                  </a:lnTo>
                  <a:lnTo>
                    <a:pt x="43302" y="62433"/>
                  </a:lnTo>
                  <a:lnTo>
                    <a:pt x="43671" y="65011"/>
                  </a:lnTo>
                  <a:lnTo>
                    <a:pt x="26653" y="89141"/>
                  </a:lnTo>
                  <a:lnTo>
                    <a:pt x="26678" y="90855"/>
                  </a:lnTo>
                  <a:lnTo>
                    <a:pt x="25840" y="92595"/>
                  </a:lnTo>
                  <a:lnTo>
                    <a:pt x="20925" y="97548"/>
                  </a:lnTo>
                  <a:lnTo>
                    <a:pt x="15096" y="99898"/>
                  </a:lnTo>
                  <a:lnTo>
                    <a:pt x="26073" y="99898"/>
                  </a:lnTo>
                  <a:lnTo>
                    <a:pt x="30317" y="95738"/>
                  </a:lnTo>
                  <a:lnTo>
                    <a:pt x="32352" y="89141"/>
                  </a:lnTo>
                  <a:lnTo>
                    <a:pt x="32317" y="84112"/>
                  </a:lnTo>
                  <a:lnTo>
                    <a:pt x="38946" y="75336"/>
                  </a:lnTo>
                  <a:lnTo>
                    <a:pt x="51976" y="66154"/>
                  </a:lnTo>
                  <a:lnTo>
                    <a:pt x="47303" y="57251"/>
                  </a:lnTo>
                  <a:lnTo>
                    <a:pt x="46096" y="49593"/>
                  </a:lnTo>
                  <a:lnTo>
                    <a:pt x="47352" y="43256"/>
                  </a:lnTo>
                  <a:lnTo>
                    <a:pt x="47397" y="43032"/>
                  </a:lnTo>
                  <a:lnTo>
                    <a:pt x="51367" y="35763"/>
                  </a:lnTo>
                  <a:lnTo>
                    <a:pt x="56008" y="28099"/>
                  </a:lnTo>
                  <a:lnTo>
                    <a:pt x="58580" y="21717"/>
                  </a:lnTo>
                  <a:lnTo>
                    <a:pt x="59520" y="15316"/>
                  </a:lnTo>
                  <a:lnTo>
                    <a:pt x="58593" y="11290"/>
                  </a:lnTo>
                  <a:lnTo>
                    <a:pt x="59731" y="5854"/>
                  </a:lnTo>
                  <a:lnTo>
                    <a:pt x="59761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2" name="object 41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651714" y="8999880"/>
              <a:ext cx="72478" cy="164719"/>
            </a:xfrm>
            <a:prstGeom prst="rect">
              <a:avLst/>
            </a:prstGeom>
          </p:spPr>
        </p:pic>
        <p:sp>
          <p:nvSpPr>
            <p:cNvPr id="593" name="object 417"/>
            <p:cNvSpPr/>
            <p:nvPr/>
          </p:nvSpPr>
          <p:spPr>
            <a:xfrm>
              <a:off x="6646400" y="8984200"/>
              <a:ext cx="81280" cy="183515"/>
            </a:xfrm>
            <a:custGeom>
              <a:avLst/>
              <a:gdLst/>
              <a:ahLst/>
              <a:cxnLst/>
              <a:rect l="l" t="t" r="r" b="b"/>
              <a:pathLst>
                <a:path w="81279" h="183515">
                  <a:moveTo>
                    <a:pt x="19964" y="71450"/>
                  </a:moveTo>
                  <a:lnTo>
                    <a:pt x="14274" y="71450"/>
                  </a:lnTo>
                  <a:lnTo>
                    <a:pt x="8432" y="74587"/>
                  </a:lnTo>
                  <a:lnTo>
                    <a:pt x="8369" y="81508"/>
                  </a:lnTo>
                  <a:lnTo>
                    <a:pt x="9091" y="89217"/>
                  </a:lnTo>
                  <a:lnTo>
                    <a:pt x="9173" y="90093"/>
                  </a:lnTo>
                  <a:lnTo>
                    <a:pt x="9232" y="90728"/>
                  </a:lnTo>
                  <a:lnTo>
                    <a:pt x="4533" y="93040"/>
                  </a:lnTo>
                  <a:lnTo>
                    <a:pt x="3510" y="96036"/>
                  </a:lnTo>
                  <a:lnTo>
                    <a:pt x="3624" y="97078"/>
                  </a:lnTo>
                  <a:lnTo>
                    <a:pt x="5707" y="103390"/>
                  </a:lnTo>
                  <a:lnTo>
                    <a:pt x="6935" y="107048"/>
                  </a:lnTo>
                  <a:lnTo>
                    <a:pt x="6950" y="108191"/>
                  </a:lnTo>
                  <a:lnTo>
                    <a:pt x="6452" y="111163"/>
                  </a:lnTo>
                  <a:lnTo>
                    <a:pt x="6362" y="111696"/>
                  </a:lnTo>
                  <a:lnTo>
                    <a:pt x="2629" y="115417"/>
                  </a:lnTo>
                  <a:lnTo>
                    <a:pt x="2408" y="115735"/>
                  </a:lnTo>
                  <a:lnTo>
                    <a:pt x="0" y="125984"/>
                  </a:lnTo>
                  <a:lnTo>
                    <a:pt x="21755" y="128143"/>
                  </a:lnTo>
                  <a:lnTo>
                    <a:pt x="16256" y="134429"/>
                  </a:lnTo>
                  <a:lnTo>
                    <a:pt x="18554" y="137693"/>
                  </a:lnTo>
                  <a:lnTo>
                    <a:pt x="19775" y="144526"/>
                  </a:lnTo>
                  <a:lnTo>
                    <a:pt x="19822" y="144786"/>
                  </a:lnTo>
                  <a:lnTo>
                    <a:pt x="20597" y="157670"/>
                  </a:lnTo>
                  <a:lnTo>
                    <a:pt x="21513" y="171154"/>
                  </a:lnTo>
                  <a:lnTo>
                    <a:pt x="23202" y="180047"/>
                  </a:lnTo>
                  <a:lnTo>
                    <a:pt x="24333" y="182460"/>
                  </a:lnTo>
                  <a:lnTo>
                    <a:pt x="26987" y="183261"/>
                  </a:lnTo>
                  <a:lnTo>
                    <a:pt x="35191" y="183261"/>
                  </a:lnTo>
                  <a:lnTo>
                    <a:pt x="41452" y="180886"/>
                  </a:lnTo>
                  <a:lnTo>
                    <a:pt x="47870" y="177546"/>
                  </a:lnTo>
                  <a:lnTo>
                    <a:pt x="28439" y="177546"/>
                  </a:lnTo>
                  <a:lnTo>
                    <a:pt x="27203" y="174599"/>
                  </a:lnTo>
                  <a:lnTo>
                    <a:pt x="25641" y="144786"/>
                  </a:lnTo>
                  <a:lnTo>
                    <a:pt x="25534" y="142760"/>
                  </a:lnTo>
                  <a:lnTo>
                    <a:pt x="25501" y="142125"/>
                  </a:lnTo>
                  <a:lnTo>
                    <a:pt x="25110" y="137693"/>
                  </a:lnTo>
                  <a:lnTo>
                    <a:pt x="23609" y="135026"/>
                  </a:lnTo>
                  <a:lnTo>
                    <a:pt x="24257" y="122643"/>
                  </a:lnTo>
                  <a:lnTo>
                    <a:pt x="11442" y="121373"/>
                  </a:lnTo>
                  <a:lnTo>
                    <a:pt x="10785" y="121373"/>
                  </a:lnTo>
                  <a:lnTo>
                    <a:pt x="9042" y="120954"/>
                  </a:lnTo>
                  <a:lnTo>
                    <a:pt x="8445" y="119303"/>
                  </a:lnTo>
                  <a:lnTo>
                    <a:pt x="9271" y="116865"/>
                  </a:lnTo>
                  <a:lnTo>
                    <a:pt x="10388" y="115735"/>
                  </a:lnTo>
                  <a:lnTo>
                    <a:pt x="15011" y="111163"/>
                  </a:lnTo>
                  <a:lnTo>
                    <a:pt x="9741" y="97775"/>
                  </a:lnTo>
                  <a:lnTo>
                    <a:pt x="9682" y="97624"/>
                  </a:lnTo>
                  <a:lnTo>
                    <a:pt x="9585" y="97332"/>
                  </a:lnTo>
                  <a:lnTo>
                    <a:pt x="9501" y="97078"/>
                  </a:lnTo>
                  <a:lnTo>
                    <a:pt x="9455" y="96939"/>
                  </a:lnTo>
                  <a:lnTo>
                    <a:pt x="9359" y="96647"/>
                  </a:lnTo>
                  <a:lnTo>
                    <a:pt x="14351" y="92354"/>
                  </a:lnTo>
                  <a:lnTo>
                    <a:pt x="14301" y="89217"/>
                  </a:lnTo>
                  <a:lnTo>
                    <a:pt x="14179" y="81508"/>
                  </a:lnTo>
                  <a:lnTo>
                    <a:pt x="14135" y="78701"/>
                  </a:lnTo>
                  <a:lnTo>
                    <a:pt x="14947" y="78117"/>
                  </a:lnTo>
                  <a:lnTo>
                    <a:pt x="16497" y="77406"/>
                  </a:lnTo>
                  <a:lnTo>
                    <a:pt x="17856" y="77216"/>
                  </a:lnTo>
                  <a:lnTo>
                    <a:pt x="31141" y="77216"/>
                  </a:lnTo>
                  <a:lnTo>
                    <a:pt x="32283" y="75501"/>
                  </a:lnTo>
                  <a:lnTo>
                    <a:pt x="32291" y="74803"/>
                  </a:lnTo>
                  <a:lnTo>
                    <a:pt x="23368" y="74803"/>
                  </a:lnTo>
                  <a:lnTo>
                    <a:pt x="22656" y="74320"/>
                  </a:lnTo>
                  <a:lnTo>
                    <a:pt x="21297" y="71920"/>
                  </a:lnTo>
                  <a:lnTo>
                    <a:pt x="19964" y="71450"/>
                  </a:lnTo>
                  <a:close/>
                </a:path>
                <a:path w="81279" h="183515">
                  <a:moveTo>
                    <a:pt x="79518" y="95161"/>
                  </a:moveTo>
                  <a:lnTo>
                    <a:pt x="73609" y="95161"/>
                  </a:lnTo>
                  <a:lnTo>
                    <a:pt x="71369" y="101180"/>
                  </a:lnTo>
                  <a:lnTo>
                    <a:pt x="71190" y="101612"/>
                  </a:lnTo>
                  <a:lnTo>
                    <a:pt x="66357" y="110274"/>
                  </a:lnTo>
                  <a:lnTo>
                    <a:pt x="62915" y="115417"/>
                  </a:lnTo>
                  <a:lnTo>
                    <a:pt x="51028" y="128333"/>
                  </a:lnTo>
                  <a:lnTo>
                    <a:pt x="46329" y="133718"/>
                  </a:lnTo>
                  <a:lnTo>
                    <a:pt x="44983" y="142125"/>
                  </a:lnTo>
                  <a:lnTo>
                    <a:pt x="44881" y="142760"/>
                  </a:lnTo>
                  <a:lnTo>
                    <a:pt x="46367" y="159854"/>
                  </a:lnTo>
                  <a:lnTo>
                    <a:pt x="33870" y="177546"/>
                  </a:lnTo>
                  <a:lnTo>
                    <a:pt x="47870" y="177546"/>
                  </a:lnTo>
                  <a:lnTo>
                    <a:pt x="48895" y="177012"/>
                  </a:lnTo>
                  <a:lnTo>
                    <a:pt x="52489" y="167881"/>
                  </a:lnTo>
                  <a:lnTo>
                    <a:pt x="51841" y="155003"/>
                  </a:lnTo>
                  <a:lnTo>
                    <a:pt x="50429" y="144786"/>
                  </a:lnTo>
                  <a:lnTo>
                    <a:pt x="50393" y="144526"/>
                  </a:lnTo>
                  <a:lnTo>
                    <a:pt x="64633" y="121984"/>
                  </a:lnTo>
                  <a:lnTo>
                    <a:pt x="68554" y="117271"/>
                  </a:lnTo>
                  <a:lnTo>
                    <a:pt x="71489" y="112483"/>
                  </a:lnTo>
                  <a:lnTo>
                    <a:pt x="74985" y="106029"/>
                  </a:lnTo>
                  <a:lnTo>
                    <a:pt x="78193" y="99112"/>
                  </a:lnTo>
                  <a:lnTo>
                    <a:pt x="79429" y="95427"/>
                  </a:lnTo>
                  <a:lnTo>
                    <a:pt x="79518" y="95161"/>
                  </a:lnTo>
                  <a:close/>
                </a:path>
                <a:path w="81279" h="183515">
                  <a:moveTo>
                    <a:pt x="39019" y="34886"/>
                  </a:moveTo>
                  <a:lnTo>
                    <a:pt x="32397" y="34886"/>
                  </a:lnTo>
                  <a:lnTo>
                    <a:pt x="34611" y="38798"/>
                  </a:lnTo>
                  <a:lnTo>
                    <a:pt x="36779" y="41808"/>
                  </a:lnTo>
                  <a:lnTo>
                    <a:pt x="38811" y="43205"/>
                  </a:lnTo>
                  <a:lnTo>
                    <a:pt x="39243" y="44526"/>
                  </a:lnTo>
                  <a:lnTo>
                    <a:pt x="39254" y="44782"/>
                  </a:lnTo>
                  <a:lnTo>
                    <a:pt x="39380" y="47637"/>
                  </a:lnTo>
                  <a:lnTo>
                    <a:pt x="39408" y="48260"/>
                  </a:lnTo>
                  <a:lnTo>
                    <a:pt x="37884" y="51701"/>
                  </a:lnTo>
                  <a:lnTo>
                    <a:pt x="36689" y="61031"/>
                  </a:lnTo>
                  <a:lnTo>
                    <a:pt x="36533" y="64096"/>
                  </a:lnTo>
                  <a:lnTo>
                    <a:pt x="36440" y="65925"/>
                  </a:lnTo>
                  <a:lnTo>
                    <a:pt x="36316" y="68351"/>
                  </a:lnTo>
                  <a:lnTo>
                    <a:pt x="36272" y="69215"/>
                  </a:lnTo>
                  <a:lnTo>
                    <a:pt x="36158" y="71450"/>
                  </a:lnTo>
                  <a:lnTo>
                    <a:pt x="36134" y="71920"/>
                  </a:lnTo>
                  <a:lnTo>
                    <a:pt x="36012" y="74320"/>
                  </a:lnTo>
                  <a:lnTo>
                    <a:pt x="35939" y="84277"/>
                  </a:lnTo>
                  <a:lnTo>
                    <a:pt x="36111" y="89217"/>
                  </a:lnTo>
                  <a:lnTo>
                    <a:pt x="36199" y="91744"/>
                  </a:lnTo>
                  <a:lnTo>
                    <a:pt x="36317" y="95161"/>
                  </a:lnTo>
                  <a:lnTo>
                    <a:pt x="36408" y="97775"/>
                  </a:lnTo>
                  <a:lnTo>
                    <a:pt x="39928" y="108191"/>
                  </a:lnTo>
                  <a:lnTo>
                    <a:pt x="41211" y="109016"/>
                  </a:lnTo>
                  <a:lnTo>
                    <a:pt x="42760" y="109423"/>
                  </a:lnTo>
                  <a:lnTo>
                    <a:pt x="48793" y="109423"/>
                  </a:lnTo>
                  <a:lnTo>
                    <a:pt x="56807" y="107048"/>
                  </a:lnTo>
                  <a:lnTo>
                    <a:pt x="59595" y="103708"/>
                  </a:lnTo>
                  <a:lnTo>
                    <a:pt x="43519" y="103708"/>
                  </a:lnTo>
                  <a:lnTo>
                    <a:pt x="43014" y="103390"/>
                  </a:lnTo>
                  <a:lnTo>
                    <a:pt x="42108" y="97775"/>
                  </a:lnTo>
                  <a:lnTo>
                    <a:pt x="41995" y="97078"/>
                  </a:lnTo>
                  <a:lnTo>
                    <a:pt x="41882" y="96376"/>
                  </a:lnTo>
                  <a:lnTo>
                    <a:pt x="41797" y="95161"/>
                  </a:lnTo>
                  <a:lnTo>
                    <a:pt x="41429" y="84277"/>
                  </a:lnTo>
                  <a:lnTo>
                    <a:pt x="41507" y="71450"/>
                  </a:lnTo>
                  <a:lnTo>
                    <a:pt x="41629" y="65925"/>
                  </a:lnTo>
                  <a:lnTo>
                    <a:pt x="41684" y="64096"/>
                  </a:lnTo>
                  <a:lnTo>
                    <a:pt x="42914" y="55511"/>
                  </a:lnTo>
                  <a:lnTo>
                    <a:pt x="43030" y="54698"/>
                  </a:lnTo>
                  <a:lnTo>
                    <a:pt x="43129" y="54013"/>
                  </a:lnTo>
                  <a:lnTo>
                    <a:pt x="45923" y="47637"/>
                  </a:lnTo>
                  <a:lnTo>
                    <a:pt x="45212" y="38798"/>
                  </a:lnTo>
                  <a:lnTo>
                    <a:pt x="41338" y="38303"/>
                  </a:lnTo>
                  <a:lnTo>
                    <a:pt x="39019" y="34886"/>
                  </a:lnTo>
                  <a:close/>
                </a:path>
                <a:path w="81279" h="183515">
                  <a:moveTo>
                    <a:pt x="78943" y="89217"/>
                  </a:moveTo>
                  <a:lnTo>
                    <a:pt x="71755" y="89217"/>
                  </a:lnTo>
                  <a:lnTo>
                    <a:pt x="65341" y="91249"/>
                  </a:lnTo>
                  <a:lnTo>
                    <a:pt x="59105" y="91744"/>
                  </a:lnTo>
                  <a:lnTo>
                    <a:pt x="57847" y="96036"/>
                  </a:lnTo>
                  <a:lnTo>
                    <a:pt x="57747" y="96376"/>
                  </a:lnTo>
                  <a:lnTo>
                    <a:pt x="57668" y="96647"/>
                  </a:lnTo>
                  <a:lnTo>
                    <a:pt x="57582" y="96939"/>
                  </a:lnTo>
                  <a:lnTo>
                    <a:pt x="57467" y="97332"/>
                  </a:lnTo>
                  <a:lnTo>
                    <a:pt x="53886" y="101612"/>
                  </a:lnTo>
                  <a:lnTo>
                    <a:pt x="47828" y="103708"/>
                  </a:lnTo>
                  <a:lnTo>
                    <a:pt x="59595" y="103708"/>
                  </a:lnTo>
                  <a:lnTo>
                    <a:pt x="60655" y="102438"/>
                  </a:lnTo>
                  <a:lnTo>
                    <a:pt x="61417" y="101180"/>
                  </a:lnTo>
                  <a:lnTo>
                    <a:pt x="63338" y="97775"/>
                  </a:lnTo>
                  <a:lnTo>
                    <a:pt x="63423" y="97624"/>
                  </a:lnTo>
                  <a:lnTo>
                    <a:pt x="63931" y="97078"/>
                  </a:lnTo>
                  <a:lnTo>
                    <a:pt x="65011" y="96939"/>
                  </a:lnTo>
                  <a:lnTo>
                    <a:pt x="66471" y="96647"/>
                  </a:lnTo>
                  <a:lnTo>
                    <a:pt x="71843" y="95427"/>
                  </a:lnTo>
                  <a:lnTo>
                    <a:pt x="73609" y="95161"/>
                  </a:lnTo>
                  <a:lnTo>
                    <a:pt x="79518" y="95161"/>
                  </a:lnTo>
                  <a:lnTo>
                    <a:pt x="80229" y="93040"/>
                  </a:lnTo>
                  <a:lnTo>
                    <a:pt x="80911" y="90093"/>
                  </a:lnTo>
                  <a:lnTo>
                    <a:pt x="78943" y="89217"/>
                  </a:lnTo>
                  <a:close/>
                </a:path>
                <a:path w="81279" h="183515">
                  <a:moveTo>
                    <a:pt x="31141" y="77216"/>
                  </a:moveTo>
                  <a:lnTo>
                    <a:pt x="17856" y="77216"/>
                  </a:lnTo>
                  <a:lnTo>
                    <a:pt x="20002" y="80060"/>
                  </a:lnTo>
                  <a:lnTo>
                    <a:pt x="23081" y="80606"/>
                  </a:lnTo>
                  <a:lnTo>
                    <a:pt x="28884" y="80606"/>
                  </a:lnTo>
                  <a:lnTo>
                    <a:pt x="31015" y="77406"/>
                  </a:lnTo>
                  <a:lnTo>
                    <a:pt x="31141" y="77216"/>
                  </a:lnTo>
                  <a:close/>
                </a:path>
                <a:path w="81279" h="183515">
                  <a:moveTo>
                    <a:pt x="26174" y="0"/>
                  </a:moveTo>
                  <a:lnTo>
                    <a:pt x="24638" y="0"/>
                  </a:lnTo>
                  <a:lnTo>
                    <a:pt x="24117" y="304"/>
                  </a:lnTo>
                  <a:lnTo>
                    <a:pt x="23355" y="1066"/>
                  </a:lnTo>
                  <a:lnTo>
                    <a:pt x="23323" y="3200"/>
                  </a:lnTo>
                  <a:lnTo>
                    <a:pt x="23218" y="10111"/>
                  </a:lnTo>
                  <a:lnTo>
                    <a:pt x="25607" y="27301"/>
                  </a:lnTo>
                  <a:lnTo>
                    <a:pt x="27602" y="44526"/>
                  </a:lnTo>
                  <a:lnTo>
                    <a:pt x="27632" y="44782"/>
                  </a:lnTo>
                  <a:lnTo>
                    <a:pt x="26488" y="54013"/>
                  </a:lnTo>
                  <a:lnTo>
                    <a:pt x="26403" y="54698"/>
                  </a:lnTo>
                  <a:lnTo>
                    <a:pt x="21285" y="59372"/>
                  </a:lnTo>
                  <a:lnTo>
                    <a:pt x="26657" y="68351"/>
                  </a:lnTo>
                  <a:lnTo>
                    <a:pt x="26619" y="72415"/>
                  </a:lnTo>
                  <a:lnTo>
                    <a:pt x="25717" y="74320"/>
                  </a:lnTo>
                  <a:lnTo>
                    <a:pt x="25591" y="74587"/>
                  </a:lnTo>
                  <a:lnTo>
                    <a:pt x="25488" y="74803"/>
                  </a:lnTo>
                  <a:lnTo>
                    <a:pt x="32291" y="74803"/>
                  </a:lnTo>
                  <a:lnTo>
                    <a:pt x="32359" y="69215"/>
                  </a:lnTo>
                  <a:lnTo>
                    <a:pt x="31242" y="65925"/>
                  </a:lnTo>
                  <a:lnTo>
                    <a:pt x="30686" y="64225"/>
                  </a:lnTo>
                  <a:lnTo>
                    <a:pt x="29210" y="59855"/>
                  </a:lnTo>
                  <a:lnTo>
                    <a:pt x="33947" y="55511"/>
                  </a:lnTo>
                  <a:lnTo>
                    <a:pt x="34000" y="47637"/>
                  </a:lnTo>
                  <a:lnTo>
                    <a:pt x="32397" y="34886"/>
                  </a:lnTo>
                  <a:lnTo>
                    <a:pt x="39019" y="34886"/>
                  </a:lnTo>
                  <a:lnTo>
                    <a:pt x="38181" y="33652"/>
                  </a:lnTo>
                  <a:lnTo>
                    <a:pt x="33091" y="23396"/>
                  </a:lnTo>
                  <a:lnTo>
                    <a:pt x="28299" y="12507"/>
                  </a:lnTo>
                  <a:lnTo>
                    <a:pt x="26035" y="5956"/>
                  </a:lnTo>
                  <a:lnTo>
                    <a:pt x="25768" y="3200"/>
                  </a:lnTo>
                  <a:lnTo>
                    <a:pt x="26039" y="1066"/>
                  </a:lnTo>
                  <a:lnTo>
                    <a:pt x="26135" y="304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4" name="object 41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627494" y="9115361"/>
              <a:ext cx="25501" cy="36906"/>
            </a:xfrm>
            <a:prstGeom prst="rect">
              <a:avLst/>
            </a:prstGeom>
          </p:spPr>
        </p:pic>
        <p:sp>
          <p:nvSpPr>
            <p:cNvPr id="595" name="object 419"/>
            <p:cNvSpPr/>
            <p:nvPr/>
          </p:nvSpPr>
          <p:spPr>
            <a:xfrm>
              <a:off x="6624529" y="9112508"/>
              <a:ext cx="32384" cy="43180"/>
            </a:xfrm>
            <a:custGeom>
              <a:avLst/>
              <a:gdLst/>
              <a:ahLst/>
              <a:cxnLst/>
              <a:rect l="l" t="t" r="r" b="b"/>
              <a:pathLst>
                <a:path w="32384" h="43179">
                  <a:moveTo>
                    <a:pt x="17475" y="0"/>
                  </a:moveTo>
                  <a:lnTo>
                    <a:pt x="12839" y="0"/>
                  </a:lnTo>
                  <a:lnTo>
                    <a:pt x="4851" y="3416"/>
                  </a:lnTo>
                  <a:lnTo>
                    <a:pt x="1268" y="7734"/>
                  </a:lnTo>
                  <a:lnTo>
                    <a:pt x="174" y="16344"/>
                  </a:lnTo>
                  <a:lnTo>
                    <a:pt x="125" y="16725"/>
                  </a:lnTo>
                  <a:lnTo>
                    <a:pt x="0" y="17716"/>
                  </a:lnTo>
                  <a:lnTo>
                    <a:pt x="2929" y="24752"/>
                  </a:lnTo>
                  <a:lnTo>
                    <a:pt x="3035" y="25006"/>
                  </a:lnTo>
                  <a:lnTo>
                    <a:pt x="13453" y="27774"/>
                  </a:lnTo>
                  <a:lnTo>
                    <a:pt x="13232" y="27774"/>
                  </a:lnTo>
                  <a:lnTo>
                    <a:pt x="21628" y="34340"/>
                  </a:lnTo>
                  <a:lnTo>
                    <a:pt x="24269" y="40411"/>
                  </a:lnTo>
                  <a:lnTo>
                    <a:pt x="27508" y="42735"/>
                  </a:lnTo>
                  <a:lnTo>
                    <a:pt x="28498" y="43091"/>
                  </a:lnTo>
                  <a:lnTo>
                    <a:pt x="30581" y="43091"/>
                  </a:lnTo>
                  <a:lnTo>
                    <a:pt x="31483" y="42290"/>
                  </a:lnTo>
                  <a:lnTo>
                    <a:pt x="30924" y="37782"/>
                  </a:lnTo>
                  <a:lnTo>
                    <a:pt x="32132" y="30721"/>
                  </a:lnTo>
                  <a:lnTo>
                    <a:pt x="25044" y="30721"/>
                  </a:lnTo>
                  <a:lnTo>
                    <a:pt x="25009" y="30581"/>
                  </a:lnTo>
                  <a:lnTo>
                    <a:pt x="24432" y="29959"/>
                  </a:lnTo>
                  <a:lnTo>
                    <a:pt x="23881" y="29273"/>
                  </a:lnTo>
                  <a:lnTo>
                    <a:pt x="22491" y="27774"/>
                  </a:lnTo>
                  <a:lnTo>
                    <a:pt x="18656" y="24752"/>
                  </a:lnTo>
                  <a:lnTo>
                    <a:pt x="7759" y="19723"/>
                  </a:lnTo>
                  <a:lnTo>
                    <a:pt x="6692" y="18834"/>
                  </a:lnTo>
                  <a:lnTo>
                    <a:pt x="6248" y="16725"/>
                  </a:lnTo>
                  <a:lnTo>
                    <a:pt x="6716" y="11912"/>
                  </a:lnTo>
                  <a:lnTo>
                    <a:pt x="6794" y="11112"/>
                  </a:lnTo>
                  <a:lnTo>
                    <a:pt x="7683" y="9042"/>
                  </a:lnTo>
                  <a:lnTo>
                    <a:pt x="9131" y="8013"/>
                  </a:lnTo>
                  <a:lnTo>
                    <a:pt x="12979" y="6426"/>
                  </a:lnTo>
                  <a:lnTo>
                    <a:pt x="15354" y="5892"/>
                  </a:lnTo>
                  <a:lnTo>
                    <a:pt x="22200" y="5892"/>
                  </a:lnTo>
                  <a:lnTo>
                    <a:pt x="20383" y="2578"/>
                  </a:lnTo>
                  <a:lnTo>
                    <a:pt x="18440" y="507"/>
                  </a:lnTo>
                  <a:lnTo>
                    <a:pt x="18097" y="165"/>
                  </a:lnTo>
                  <a:lnTo>
                    <a:pt x="17475" y="0"/>
                  </a:lnTo>
                  <a:close/>
                </a:path>
                <a:path w="32384" h="43179">
                  <a:moveTo>
                    <a:pt x="22200" y="5892"/>
                  </a:moveTo>
                  <a:lnTo>
                    <a:pt x="15354" y="5892"/>
                  </a:lnTo>
                  <a:lnTo>
                    <a:pt x="16548" y="7734"/>
                  </a:lnTo>
                  <a:lnTo>
                    <a:pt x="17970" y="10655"/>
                  </a:lnTo>
                  <a:lnTo>
                    <a:pt x="19374" y="16344"/>
                  </a:lnTo>
                  <a:lnTo>
                    <a:pt x="19961" y="18834"/>
                  </a:lnTo>
                  <a:lnTo>
                    <a:pt x="21170" y="23774"/>
                  </a:lnTo>
                  <a:lnTo>
                    <a:pt x="24599" y="29273"/>
                  </a:lnTo>
                  <a:lnTo>
                    <a:pt x="24853" y="29959"/>
                  </a:lnTo>
                  <a:lnTo>
                    <a:pt x="24932" y="30581"/>
                  </a:lnTo>
                  <a:lnTo>
                    <a:pt x="25044" y="30721"/>
                  </a:lnTo>
                  <a:lnTo>
                    <a:pt x="32132" y="30721"/>
                  </a:lnTo>
                  <a:lnTo>
                    <a:pt x="32156" y="30581"/>
                  </a:lnTo>
                  <a:lnTo>
                    <a:pt x="26022" y="20764"/>
                  </a:lnTo>
                  <a:lnTo>
                    <a:pt x="25360" y="16725"/>
                  </a:lnTo>
                  <a:lnTo>
                    <a:pt x="25298" y="16344"/>
                  </a:lnTo>
                  <a:lnTo>
                    <a:pt x="23198" y="8013"/>
                  </a:lnTo>
                  <a:lnTo>
                    <a:pt x="23129" y="7734"/>
                  </a:lnTo>
                  <a:lnTo>
                    <a:pt x="23063" y="7467"/>
                  </a:lnTo>
                  <a:lnTo>
                    <a:pt x="22200" y="5892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6" name="object 42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02945" y="9160129"/>
              <a:ext cx="29730" cy="37185"/>
            </a:xfrm>
            <a:prstGeom prst="rect">
              <a:avLst/>
            </a:prstGeom>
          </p:spPr>
        </p:pic>
        <p:sp>
          <p:nvSpPr>
            <p:cNvPr id="597" name="object 421"/>
            <p:cNvSpPr/>
            <p:nvPr/>
          </p:nvSpPr>
          <p:spPr>
            <a:xfrm>
              <a:off x="6597785" y="9157453"/>
              <a:ext cx="38100" cy="43180"/>
            </a:xfrm>
            <a:custGeom>
              <a:avLst/>
              <a:gdLst/>
              <a:ahLst/>
              <a:cxnLst/>
              <a:rect l="l" t="t" r="r" b="b"/>
              <a:pathLst>
                <a:path w="38100" h="43179">
                  <a:moveTo>
                    <a:pt x="22537" y="0"/>
                  </a:moveTo>
                  <a:lnTo>
                    <a:pt x="18999" y="0"/>
                  </a:lnTo>
                  <a:lnTo>
                    <a:pt x="15849" y="1117"/>
                  </a:lnTo>
                  <a:lnTo>
                    <a:pt x="8814" y="5346"/>
                  </a:lnTo>
                  <a:lnTo>
                    <a:pt x="0" y="9258"/>
                  </a:lnTo>
                  <a:lnTo>
                    <a:pt x="314" y="9258"/>
                  </a:lnTo>
                  <a:lnTo>
                    <a:pt x="3670" y="13258"/>
                  </a:lnTo>
                  <a:lnTo>
                    <a:pt x="4985" y="21170"/>
                  </a:lnTo>
                  <a:lnTo>
                    <a:pt x="5004" y="34569"/>
                  </a:lnTo>
                  <a:lnTo>
                    <a:pt x="15113" y="36817"/>
                  </a:lnTo>
                  <a:lnTo>
                    <a:pt x="22085" y="42316"/>
                  </a:lnTo>
                  <a:lnTo>
                    <a:pt x="23139" y="42710"/>
                  </a:lnTo>
                  <a:lnTo>
                    <a:pt x="27914" y="42710"/>
                  </a:lnTo>
                  <a:lnTo>
                    <a:pt x="30057" y="36817"/>
                  </a:lnTo>
                  <a:lnTo>
                    <a:pt x="30150" y="36563"/>
                  </a:lnTo>
                  <a:lnTo>
                    <a:pt x="30206" y="36321"/>
                  </a:lnTo>
                  <a:lnTo>
                    <a:pt x="23685" y="36321"/>
                  </a:lnTo>
                  <a:lnTo>
                    <a:pt x="21069" y="34416"/>
                  </a:lnTo>
                  <a:lnTo>
                    <a:pt x="11862" y="29946"/>
                  </a:lnTo>
                  <a:lnTo>
                    <a:pt x="10782" y="29222"/>
                  </a:lnTo>
                  <a:lnTo>
                    <a:pt x="10782" y="21170"/>
                  </a:lnTo>
                  <a:lnTo>
                    <a:pt x="9827" y="15417"/>
                  </a:lnTo>
                  <a:lnTo>
                    <a:pt x="9753" y="14973"/>
                  </a:lnTo>
                  <a:lnTo>
                    <a:pt x="9182" y="13385"/>
                  </a:lnTo>
                  <a:lnTo>
                    <a:pt x="8737" y="12077"/>
                  </a:lnTo>
                  <a:lnTo>
                    <a:pt x="8636" y="11810"/>
                  </a:lnTo>
                  <a:lnTo>
                    <a:pt x="8585" y="11658"/>
                  </a:lnTo>
                  <a:lnTo>
                    <a:pt x="10325" y="10807"/>
                  </a:lnTo>
                  <a:lnTo>
                    <a:pt x="17437" y="6997"/>
                  </a:lnTo>
                  <a:lnTo>
                    <a:pt x="18809" y="6311"/>
                  </a:lnTo>
                  <a:lnTo>
                    <a:pt x="25287" y="6311"/>
                  </a:lnTo>
                  <a:lnTo>
                    <a:pt x="24639" y="5346"/>
                  </a:lnTo>
                  <a:lnTo>
                    <a:pt x="24536" y="5194"/>
                  </a:lnTo>
                  <a:lnTo>
                    <a:pt x="22537" y="0"/>
                  </a:lnTo>
                  <a:close/>
                </a:path>
                <a:path w="38100" h="43179">
                  <a:moveTo>
                    <a:pt x="25287" y="6311"/>
                  </a:moveTo>
                  <a:lnTo>
                    <a:pt x="18809" y="6311"/>
                  </a:lnTo>
                  <a:lnTo>
                    <a:pt x="19235" y="6997"/>
                  </a:lnTo>
                  <a:lnTo>
                    <a:pt x="20485" y="9258"/>
                  </a:lnTo>
                  <a:lnTo>
                    <a:pt x="21044" y="10223"/>
                  </a:lnTo>
                  <a:lnTo>
                    <a:pt x="23787" y="14325"/>
                  </a:lnTo>
                  <a:lnTo>
                    <a:pt x="31610" y="15417"/>
                  </a:lnTo>
                  <a:lnTo>
                    <a:pt x="30988" y="17551"/>
                  </a:lnTo>
                  <a:lnTo>
                    <a:pt x="26149" y="28549"/>
                  </a:lnTo>
                  <a:lnTo>
                    <a:pt x="24968" y="33616"/>
                  </a:lnTo>
                  <a:lnTo>
                    <a:pt x="24244" y="35331"/>
                  </a:lnTo>
                  <a:lnTo>
                    <a:pt x="23685" y="36321"/>
                  </a:lnTo>
                  <a:lnTo>
                    <a:pt x="30206" y="36321"/>
                  </a:lnTo>
                  <a:lnTo>
                    <a:pt x="32334" y="27228"/>
                  </a:lnTo>
                  <a:lnTo>
                    <a:pt x="37973" y="18084"/>
                  </a:lnTo>
                  <a:lnTo>
                    <a:pt x="37787" y="15417"/>
                  </a:lnTo>
                  <a:lnTo>
                    <a:pt x="37711" y="14325"/>
                  </a:lnTo>
                  <a:lnTo>
                    <a:pt x="37637" y="13258"/>
                  </a:lnTo>
                  <a:lnTo>
                    <a:pt x="37526" y="11658"/>
                  </a:lnTo>
                  <a:lnTo>
                    <a:pt x="37456" y="10655"/>
                  </a:lnTo>
                  <a:lnTo>
                    <a:pt x="28207" y="10655"/>
                  </a:lnTo>
                  <a:lnTo>
                    <a:pt x="25287" y="6311"/>
                  </a:lnTo>
                  <a:close/>
                </a:path>
                <a:path w="38100" h="43179">
                  <a:moveTo>
                    <a:pt x="37300" y="8407"/>
                  </a:moveTo>
                  <a:lnTo>
                    <a:pt x="28207" y="10655"/>
                  </a:lnTo>
                  <a:lnTo>
                    <a:pt x="37456" y="10655"/>
                  </a:lnTo>
                  <a:lnTo>
                    <a:pt x="37359" y="9258"/>
                  </a:lnTo>
                  <a:lnTo>
                    <a:pt x="37300" y="840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8" name="object 4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525895" y="9188424"/>
              <a:ext cx="106289" cy="102273"/>
            </a:xfrm>
            <a:prstGeom prst="rect">
              <a:avLst/>
            </a:prstGeom>
          </p:spPr>
        </p:pic>
        <p:sp>
          <p:nvSpPr>
            <p:cNvPr id="599" name="object 423"/>
            <p:cNvSpPr/>
            <p:nvPr/>
          </p:nvSpPr>
          <p:spPr>
            <a:xfrm>
              <a:off x="6522591" y="9185564"/>
              <a:ext cx="114300" cy="108585"/>
            </a:xfrm>
            <a:custGeom>
              <a:avLst/>
              <a:gdLst/>
              <a:ahLst/>
              <a:cxnLst/>
              <a:rect l="l" t="t" r="r" b="b"/>
              <a:pathLst>
                <a:path w="114300" h="108584">
                  <a:moveTo>
                    <a:pt x="20967" y="14300"/>
                  </a:moveTo>
                  <a:lnTo>
                    <a:pt x="15278" y="14300"/>
                  </a:lnTo>
                  <a:lnTo>
                    <a:pt x="10744" y="17157"/>
                  </a:lnTo>
                  <a:lnTo>
                    <a:pt x="8178" y="20739"/>
                  </a:lnTo>
                  <a:lnTo>
                    <a:pt x="6714" y="25714"/>
                  </a:lnTo>
                  <a:lnTo>
                    <a:pt x="6739" y="29540"/>
                  </a:lnTo>
                  <a:lnTo>
                    <a:pt x="7013" y="33553"/>
                  </a:lnTo>
                  <a:lnTo>
                    <a:pt x="9003" y="40180"/>
                  </a:lnTo>
                  <a:lnTo>
                    <a:pt x="11849" y="44119"/>
                  </a:lnTo>
                  <a:lnTo>
                    <a:pt x="14541" y="45783"/>
                  </a:lnTo>
                  <a:lnTo>
                    <a:pt x="15204" y="48260"/>
                  </a:lnTo>
                  <a:lnTo>
                    <a:pt x="15303" y="48628"/>
                  </a:lnTo>
                  <a:lnTo>
                    <a:pt x="11361" y="52158"/>
                  </a:lnTo>
                  <a:lnTo>
                    <a:pt x="8402" y="60166"/>
                  </a:lnTo>
                  <a:lnTo>
                    <a:pt x="5508" y="74714"/>
                  </a:lnTo>
                  <a:lnTo>
                    <a:pt x="2736" y="89928"/>
                  </a:lnTo>
                  <a:lnTo>
                    <a:pt x="2627" y="90524"/>
                  </a:lnTo>
                  <a:lnTo>
                    <a:pt x="0" y="100838"/>
                  </a:lnTo>
                  <a:lnTo>
                    <a:pt x="3936" y="105333"/>
                  </a:lnTo>
                  <a:lnTo>
                    <a:pt x="9880" y="107988"/>
                  </a:lnTo>
                  <a:lnTo>
                    <a:pt x="17030" y="107988"/>
                  </a:lnTo>
                  <a:lnTo>
                    <a:pt x="19062" y="107403"/>
                  </a:lnTo>
                  <a:lnTo>
                    <a:pt x="22839" y="104292"/>
                  </a:lnTo>
                  <a:lnTo>
                    <a:pt x="22502" y="104292"/>
                  </a:lnTo>
                  <a:lnTo>
                    <a:pt x="31686" y="103378"/>
                  </a:lnTo>
                  <a:lnTo>
                    <a:pt x="68836" y="103378"/>
                  </a:lnTo>
                  <a:lnTo>
                    <a:pt x="69280" y="102273"/>
                  </a:lnTo>
                  <a:lnTo>
                    <a:pt x="12547" y="102273"/>
                  </a:lnTo>
                  <a:lnTo>
                    <a:pt x="9347" y="101295"/>
                  </a:lnTo>
                  <a:lnTo>
                    <a:pt x="6607" y="99212"/>
                  </a:lnTo>
                  <a:lnTo>
                    <a:pt x="6946" y="97663"/>
                  </a:lnTo>
                  <a:lnTo>
                    <a:pt x="7621" y="95173"/>
                  </a:lnTo>
                  <a:lnTo>
                    <a:pt x="7683" y="94945"/>
                  </a:lnTo>
                  <a:lnTo>
                    <a:pt x="12575" y="67589"/>
                  </a:lnTo>
                  <a:lnTo>
                    <a:pt x="14084" y="59016"/>
                  </a:lnTo>
                  <a:lnTo>
                    <a:pt x="15595" y="56019"/>
                  </a:lnTo>
                  <a:lnTo>
                    <a:pt x="19405" y="52412"/>
                  </a:lnTo>
                  <a:lnTo>
                    <a:pt x="19771" y="50215"/>
                  </a:lnTo>
                  <a:lnTo>
                    <a:pt x="19842" y="49789"/>
                  </a:lnTo>
                  <a:lnTo>
                    <a:pt x="19912" y="48260"/>
                  </a:lnTo>
                  <a:lnTo>
                    <a:pt x="19713" y="46024"/>
                  </a:lnTo>
                  <a:lnTo>
                    <a:pt x="19598" y="44742"/>
                  </a:lnTo>
                  <a:lnTo>
                    <a:pt x="19507" y="43713"/>
                  </a:lnTo>
                  <a:lnTo>
                    <a:pt x="17741" y="41059"/>
                  </a:lnTo>
                  <a:lnTo>
                    <a:pt x="15163" y="39484"/>
                  </a:lnTo>
                  <a:lnTo>
                    <a:pt x="12992" y="37249"/>
                  </a:lnTo>
                  <a:lnTo>
                    <a:pt x="11250" y="27673"/>
                  </a:lnTo>
                  <a:lnTo>
                    <a:pt x="11173" y="27254"/>
                  </a:lnTo>
                  <a:lnTo>
                    <a:pt x="11048" y="26568"/>
                  </a:lnTo>
                  <a:lnTo>
                    <a:pt x="14630" y="21551"/>
                  </a:lnTo>
                  <a:lnTo>
                    <a:pt x="17614" y="20015"/>
                  </a:lnTo>
                  <a:lnTo>
                    <a:pt x="18757" y="19824"/>
                  </a:lnTo>
                  <a:lnTo>
                    <a:pt x="25237" y="19824"/>
                  </a:lnTo>
                  <a:lnTo>
                    <a:pt x="22720" y="15138"/>
                  </a:lnTo>
                  <a:lnTo>
                    <a:pt x="20967" y="14300"/>
                  </a:lnTo>
                  <a:close/>
                </a:path>
                <a:path w="114300" h="108584">
                  <a:moveTo>
                    <a:pt x="68836" y="103378"/>
                  </a:moveTo>
                  <a:lnTo>
                    <a:pt x="49009" y="103378"/>
                  </a:lnTo>
                  <a:lnTo>
                    <a:pt x="57518" y="104292"/>
                  </a:lnTo>
                  <a:lnTo>
                    <a:pt x="59499" y="107111"/>
                  </a:lnTo>
                  <a:lnTo>
                    <a:pt x="60832" y="107619"/>
                  </a:lnTo>
                  <a:lnTo>
                    <a:pt x="64846" y="107619"/>
                  </a:lnTo>
                  <a:lnTo>
                    <a:pt x="67805" y="105943"/>
                  </a:lnTo>
                  <a:lnTo>
                    <a:pt x="68836" y="103378"/>
                  </a:lnTo>
                  <a:close/>
                </a:path>
                <a:path w="114300" h="108584">
                  <a:moveTo>
                    <a:pt x="56845" y="97663"/>
                  </a:moveTo>
                  <a:lnTo>
                    <a:pt x="28079" y="97663"/>
                  </a:lnTo>
                  <a:lnTo>
                    <a:pt x="19213" y="99212"/>
                  </a:lnTo>
                  <a:lnTo>
                    <a:pt x="20016" y="99212"/>
                  </a:lnTo>
                  <a:lnTo>
                    <a:pt x="16776" y="101892"/>
                  </a:lnTo>
                  <a:lnTo>
                    <a:pt x="16192" y="102273"/>
                  </a:lnTo>
                  <a:lnTo>
                    <a:pt x="69280" y="102273"/>
                  </a:lnTo>
                  <a:lnTo>
                    <a:pt x="69433" y="101892"/>
                  </a:lnTo>
                  <a:lnTo>
                    <a:pt x="62757" y="101892"/>
                  </a:lnTo>
                  <a:lnTo>
                    <a:pt x="61086" y="100076"/>
                  </a:lnTo>
                  <a:lnTo>
                    <a:pt x="56845" y="97663"/>
                  </a:lnTo>
                  <a:close/>
                </a:path>
                <a:path w="114300" h="108584">
                  <a:moveTo>
                    <a:pt x="72402" y="68999"/>
                  </a:moveTo>
                  <a:lnTo>
                    <a:pt x="63614" y="68999"/>
                  </a:lnTo>
                  <a:lnTo>
                    <a:pt x="55613" y="75501"/>
                  </a:lnTo>
                  <a:lnTo>
                    <a:pt x="55570" y="78994"/>
                  </a:lnTo>
                  <a:lnTo>
                    <a:pt x="55448" y="91338"/>
                  </a:lnTo>
                  <a:lnTo>
                    <a:pt x="67157" y="95173"/>
                  </a:lnTo>
                  <a:lnTo>
                    <a:pt x="66700" y="95885"/>
                  </a:lnTo>
                  <a:lnTo>
                    <a:pt x="64350" y="99212"/>
                  </a:lnTo>
                  <a:lnTo>
                    <a:pt x="63511" y="101295"/>
                  </a:lnTo>
                  <a:lnTo>
                    <a:pt x="63436" y="101434"/>
                  </a:lnTo>
                  <a:lnTo>
                    <a:pt x="62714" y="101892"/>
                  </a:lnTo>
                  <a:lnTo>
                    <a:pt x="69433" y="101892"/>
                  </a:lnTo>
                  <a:lnTo>
                    <a:pt x="70434" y="99402"/>
                  </a:lnTo>
                  <a:lnTo>
                    <a:pt x="73952" y="97485"/>
                  </a:lnTo>
                  <a:lnTo>
                    <a:pt x="72787" y="90524"/>
                  </a:lnTo>
                  <a:lnTo>
                    <a:pt x="72690" y="89928"/>
                  </a:lnTo>
                  <a:lnTo>
                    <a:pt x="61175" y="89928"/>
                  </a:lnTo>
                  <a:lnTo>
                    <a:pt x="61290" y="78994"/>
                  </a:lnTo>
                  <a:lnTo>
                    <a:pt x="66293" y="74714"/>
                  </a:lnTo>
                  <a:lnTo>
                    <a:pt x="111423" y="74714"/>
                  </a:lnTo>
                  <a:lnTo>
                    <a:pt x="112783" y="70751"/>
                  </a:lnTo>
                  <a:lnTo>
                    <a:pt x="77622" y="70751"/>
                  </a:lnTo>
                  <a:lnTo>
                    <a:pt x="76098" y="70446"/>
                  </a:lnTo>
                  <a:lnTo>
                    <a:pt x="75920" y="70446"/>
                  </a:lnTo>
                  <a:lnTo>
                    <a:pt x="74294" y="69507"/>
                  </a:lnTo>
                  <a:lnTo>
                    <a:pt x="72402" y="68999"/>
                  </a:lnTo>
                  <a:close/>
                </a:path>
                <a:path w="114300" h="108584">
                  <a:moveTo>
                    <a:pt x="72478" y="88633"/>
                  </a:moveTo>
                  <a:lnTo>
                    <a:pt x="61175" y="89928"/>
                  </a:lnTo>
                  <a:lnTo>
                    <a:pt x="72690" y="89928"/>
                  </a:lnTo>
                  <a:lnTo>
                    <a:pt x="72478" y="88633"/>
                  </a:lnTo>
                  <a:close/>
                </a:path>
                <a:path w="114300" h="108584">
                  <a:moveTo>
                    <a:pt x="111423" y="74714"/>
                  </a:moveTo>
                  <a:lnTo>
                    <a:pt x="71348" y="74714"/>
                  </a:lnTo>
                  <a:lnTo>
                    <a:pt x="72314" y="74963"/>
                  </a:lnTo>
                  <a:lnTo>
                    <a:pt x="74383" y="76200"/>
                  </a:lnTo>
                  <a:lnTo>
                    <a:pt x="77749" y="76466"/>
                  </a:lnTo>
                  <a:lnTo>
                    <a:pt x="89941" y="76466"/>
                  </a:lnTo>
                  <a:lnTo>
                    <a:pt x="100825" y="75361"/>
                  </a:lnTo>
                  <a:lnTo>
                    <a:pt x="111201" y="75361"/>
                  </a:lnTo>
                  <a:lnTo>
                    <a:pt x="111337" y="74963"/>
                  </a:lnTo>
                  <a:lnTo>
                    <a:pt x="111423" y="74714"/>
                  </a:lnTo>
                  <a:close/>
                </a:path>
                <a:path w="114300" h="108584">
                  <a:moveTo>
                    <a:pt x="113210" y="69507"/>
                  </a:moveTo>
                  <a:lnTo>
                    <a:pt x="105600" y="69507"/>
                  </a:lnTo>
                  <a:lnTo>
                    <a:pt x="99326" y="69837"/>
                  </a:lnTo>
                  <a:lnTo>
                    <a:pt x="99491" y="69837"/>
                  </a:lnTo>
                  <a:lnTo>
                    <a:pt x="86753" y="70751"/>
                  </a:lnTo>
                  <a:lnTo>
                    <a:pt x="112783" y="70751"/>
                  </a:lnTo>
                  <a:lnTo>
                    <a:pt x="113096" y="69837"/>
                  </a:lnTo>
                  <a:lnTo>
                    <a:pt x="113210" y="69507"/>
                  </a:lnTo>
                  <a:close/>
                </a:path>
                <a:path w="114300" h="108584">
                  <a:moveTo>
                    <a:pt x="73660" y="10985"/>
                  </a:moveTo>
                  <a:lnTo>
                    <a:pt x="67881" y="10985"/>
                  </a:lnTo>
                  <a:lnTo>
                    <a:pt x="70421" y="16611"/>
                  </a:lnTo>
                  <a:lnTo>
                    <a:pt x="74316" y="22124"/>
                  </a:lnTo>
                  <a:lnTo>
                    <a:pt x="74744" y="22694"/>
                  </a:lnTo>
                  <a:lnTo>
                    <a:pt x="82435" y="27254"/>
                  </a:lnTo>
                  <a:lnTo>
                    <a:pt x="78892" y="34328"/>
                  </a:lnTo>
                  <a:lnTo>
                    <a:pt x="78461" y="39484"/>
                  </a:lnTo>
                  <a:lnTo>
                    <a:pt x="78348" y="41059"/>
                  </a:lnTo>
                  <a:lnTo>
                    <a:pt x="81178" y="48260"/>
                  </a:lnTo>
                  <a:lnTo>
                    <a:pt x="82969" y="50215"/>
                  </a:lnTo>
                  <a:lnTo>
                    <a:pt x="85229" y="51206"/>
                  </a:lnTo>
                  <a:lnTo>
                    <a:pt x="86448" y="52158"/>
                  </a:lnTo>
                  <a:lnTo>
                    <a:pt x="96436" y="63734"/>
                  </a:lnTo>
                  <a:lnTo>
                    <a:pt x="99707" y="67373"/>
                  </a:lnTo>
                  <a:lnTo>
                    <a:pt x="102661" y="69837"/>
                  </a:lnTo>
                  <a:lnTo>
                    <a:pt x="99326" y="69837"/>
                  </a:lnTo>
                  <a:lnTo>
                    <a:pt x="105600" y="69507"/>
                  </a:lnTo>
                  <a:lnTo>
                    <a:pt x="113210" y="69507"/>
                  </a:lnTo>
                  <a:lnTo>
                    <a:pt x="113868" y="67589"/>
                  </a:lnTo>
                  <a:lnTo>
                    <a:pt x="109270" y="67056"/>
                  </a:lnTo>
                  <a:lnTo>
                    <a:pt x="104420" y="63734"/>
                  </a:lnTo>
                  <a:lnTo>
                    <a:pt x="98043" y="56835"/>
                  </a:lnTo>
                  <a:lnTo>
                    <a:pt x="91886" y="49789"/>
                  </a:lnTo>
                  <a:lnTo>
                    <a:pt x="87693" y="46024"/>
                  </a:lnTo>
                  <a:lnTo>
                    <a:pt x="84213" y="44742"/>
                  </a:lnTo>
                  <a:lnTo>
                    <a:pt x="84170" y="43713"/>
                  </a:lnTo>
                  <a:lnTo>
                    <a:pt x="84060" y="41059"/>
                  </a:lnTo>
                  <a:lnTo>
                    <a:pt x="83994" y="39484"/>
                  </a:lnTo>
                  <a:lnTo>
                    <a:pt x="83896" y="37109"/>
                  </a:lnTo>
                  <a:lnTo>
                    <a:pt x="89458" y="26009"/>
                  </a:lnTo>
                  <a:lnTo>
                    <a:pt x="85978" y="22694"/>
                  </a:lnTo>
                  <a:lnTo>
                    <a:pt x="77482" y="17678"/>
                  </a:lnTo>
                  <a:lnTo>
                    <a:pt x="73660" y="10985"/>
                  </a:lnTo>
                  <a:close/>
                </a:path>
                <a:path w="114300" h="108584">
                  <a:moveTo>
                    <a:pt x="25237" y="19824"/>
                  </a:moveTo>
                  <a:lnTo>
                    <a:pt x="18757" y="19824"/>
                  </a:lnTo>
                  <a:lnTo>
                    <a:pt x="22961" y="27673"/>
                  </a:lnTo>
                  <a:lnTo>
                    <a:pt x="28079" y="29375"/>
                  </a:lnTo>
                  <a:lnTo>
                    <a:pt x="34747" y="29540"/>
                  </a:lnTo>
                  <a:lnTo>
                    <a:pt x="40711" y="28451"/>
                  </a:lnTo>
                  <a:lnTo>
                    <a:pt x="48037" y="25714"/>
                  </a:lnTo>
                  <a:lnTo>
                    <a:pt x="51668" y="23825"/>
                  </a:lnTo>
                  <a:lnTo>
                    <a:pt x="30359" y="23825"/>
                  </a:lnTo>
                  <a:lnTo>
                    <a:pt x="26847" y="22821"/>
                  </a:lnTo>
                  <a:lnTo>
                    <a:pt x="25340" y="20015"/>
                  </a:lnTo>
                  <a:lnTo>
                    <a:pt x="25237" y="19824"/>
                  </a:lnTo>
                  <a:close/>
                </a:path>
                <a:path w="114300" h="108584">
                  <a:moveTo>
                    <a:pt x="69443" y="0"/>
                  </a:moveTo>
                  <a:lnTo>
                    <a:pt x="66116" y="0"/>
                  </a:lnTo>
                  <a:lnTo>
                    <a:pt x="64414" y="1358"/>
                  </a:lnTo>
                  <a:lnTo>
                    <a:pt x="64325" y="9309"/>
                  </a:lnTo>
                  <a:lnTo>
                    <a:pt x="58089" y="11582"/>
                  </a:lnTo>
                  <a:lnTo>
                    <a:pt x="52503" y="17945"/>
                  </a:lnTo>
                  <a:lnTo>
                    <a:pt x="52354" y="17945"/>
                  </a:lnTo>
                  <a:lnTo>
                    <a:pt x="39535" y="23825"/>
                  </a:lnTo>
                  <a:lnTo>
                    <a:pt x="51668" y="23825"/>
                  </a:lnTo>
                  <a:lnTo>
                    <a:pt x="54935" y="22124"/>
                  </a:lnTo>
                  <a:lnTo>
                    <a:pt x="59613" y="18478"/>
                  </a:lnTo>
                  <a:lnTo>
                    <a:pt x="60083" y="17945"/>
                  </a:lnTo>
                  <a:lnTo>
                    <a:pt x="66192" y="13411"/>
                  </a:lnTo>
                  <a:lnTo>
                    <a:pt x="67881" y="10985"/>
                  </a:lnTo>
                  <a:lnTo>
                    <a:pt x="73660" y="10985"/>
                  </a:lnTo>
                  <a:lnTo>
                    <a:pt x="72123" y="8293"/>
                  </a:lnTo>
                  <a:lnTo>
                    <a:pt x="71074" y="1358"/>
                  </a:lnTo>
                  <a:lnTo>
                    <a:pt x="71043" y="1155"/>
                  </a:lnTo>
                  <a:lnTo>
                    <a:pt x="69443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00" name="object 42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935347" y="9554051"/>
              <a:ext cx="624645" cy="813962"/>
            </a:xfrm>
            <a:prstGeom prst="rect">
              <a:avLst/>
            </a:prstGeom>
          </p:spPr>
        </p:pic>
        <p:pic>
          <p:nvPicPr>
            <p:cNvPr id="601" name="object 42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525245" y="10016096"/>
              <a:ext cx="34759" cy="185369"/>
            </a:xfrm>
            <a:prstGeom prst="rect">
              <a:avLst/>
            </a:prstGeom>
          </p:spPr>
        </p:pic>
        <p:sp>
          <p:nvSpPr>
            <p:cNvPr id="602" name="object 426"/>
            <p:cNvSpPr/>
            <p:nvPr/>
          </p:nvSpPr>
          <p:spPr>
            <a:xfrm>
              <a:off x="7522420" y="9992137"/>
              <a:ext cx="38100" cy="212725"/>
            </a:xfrm>
            <a:custGeom>
              <a:avLst/>
              <a:gdLst/>
              <a:ahLst/>
              <a:cxnLst/>
              <a:rect l="l" t="t" r="r" b="b"/>
              <a:pathLst>
                <a:path w="38100" h="212725">
                  <a:moveTo>
                    <a:pt x="37571" y="0"/>
                  </a:moveTo>
                  <a:lnTo>
                    <a:pt x="36601" y="2980"/>
                  </a:lnTo>
                  <a:lnTo>
                    <a:pt x="36334" y="16796"/>
                  </a:lnTo>
                  <a:lnTo>
                    <a:pt x="31694" y="32151"/>
                  </a:lnTo>
                  <a:lnTo>
                    <a:pt x="24637" y="47084"/>
                  </a:lnTo>
                  <a:lnTo>
                    <a:pt x="17119" y="59635"/>
                  </a:lnTo>
                  <a:lnTo>
                    <a:pt x="13534" y="72889"/>
                  </a:lnTo>
                  <a:lnTo>
                    <a:pt x="14981" y="89517"/>
                  </a:lnTo>
                  <a:lnTo>
                    <a:pt x="18478" y="106904"/>
                  </a:lnTo>
                  <a:lnTo>
                    <a:pt x="20968" y="121979"/>
                  </a:lnTo>
                  <a:lnTo>
                    <a:pt x="21043" y="122437"/>
                  </a:lnTo>
                  <a:lnTo>
                    <a:pt x="18877" y="138392"/>
                  </a:lnTo>
                  <a:lnTo>
                    <a:pt x="11960" y="149173"/>
                  </a:lnTo>
                  <a:lnTo>
                    <a:pt x="4323" y="157759"/>
                  </a:lnTo>
                  <a:lnTo>
                    <a:pt x="0" y="167128"/>
                  </a:lnTo>
                  <a:lnTo>
                    <a:pt x="890" y="179510"/>
                  </a:lnTo>
                  <a:lnTo>
                    <a:pt x="930" y="180069"/>
                  </a:lnTo>
                  <a:lnTo>
                    <a:pt x="4978" y="195031"/>
                  </a:lnTo>
                  <a:lnTo>
                    <a:pt x="10197" y="207396"/>
                  </a:lnTo>
                  <a:lnTo>
                    <a:pt x="14643" y="212543"/>
                  </a:lnTo>
                  <a:lnTo>
                    <a:pt x="14916" y="212543"/>
                  </a:lnTo>
                  <a:lnTo>
                    <a:pt x="20735" y="208918"/>
                  </a:lnTo>
                  <a:lnTo>
                    <a:pt x="25393" y="205457"/>
                  </a:lnTo>
                  <a:lnTo>
                    <a:pt x="15608" y="205457"/>
                  </a:lnTo>
                  <a:lnTo>
                    <a:pt x="12159" y="197993"/>
                  </a:lnTo>
                  <a:lnTo>
                    <a:pt x="8640" y="187761"/>
                  </a:lnTo>
                  <a:lnTo>
                    <a:pt x="6119" y="176969"/>
                  </a:lnTo>
                  <a:lnTo>
                    <a:pt x="5664" y="167826"/>
                  </a:lnTo>
                  <a:lnTo>
                    <a:pt x="6146" y="163928"/>
                  </a:lnTo>
                  <a:lnTo>
                    <a:pt x="12915" y="156638"/>
                  </a:lnTo>
                  <a:lnTo>
                    <a:pt x="17996" y="150835"/>
                  </a:lnTo>
                  <a:lnTo>
                    <a:pt x="22788" y="143504"/>
                  </a:lnTo>
                  <a:lnTo>
                    <a:pt x="26101" y="134076"/>
                  </a:lnTo>
                  <a:lnTo>
                    <a:pt x="26721" y="122437"/>
                  </a:lnTo>
                  <a:lnTo>
                    <a:pt x="26746" y="121979"/>
                  </a:lnTo>
                  <a:lnTo>
                    <a:pt x="26263" y="116010"/>
                  </a:lnTo>
                  <a:lnTo>
                    <a:pt x="23266" y="101901"/>
                  </a:lnTo>
                  <a:lnTo>
                    <a:pt x="20999" y="90722"/>
                  </a:lnTo>
                  <a:lnTo>
                    <a:pt x="19438" y="79814"/>
                  </a:lnTo>
                  <a:lnTo>
                    <a:pt x="19442" y="70170"/>
                  </a:lnTo>
                  <a:lnTo>
                    <a:pt x="21869" y="62785"/>
                  </a:lnTo>
                  <a:lnTo>
                    <a:pt x="27463" y="53702"/>
                  </a:lnTo>
                  <a:lnTo>
                    <a:pt x="35329" y="38259"/>
                  </a:lnTo>
                  <a:lnTo>
                    <a:pt x="37571" y="31673"/>
                  </a:lnTo>
                  <a:lnTo>
                    <a:pt x="37571" y="0"/>
                  </a:lnTo>
                  <a:close/>
                </a:path>
                <a:path w="38100" h="212725">
                  <a:moveTo>
                    <a:pt x="37571" y="144842"/>
                  </a:moveTo>
                  <a:lnTo>
                    <a:pt x="37414" y="146856"/>
                  </a:lnTo>
                  <a:lnTo>
                    <a:pt x="37153" y="156638"/>
                  </a:lnTo>
                  <a:lnTo>
                    <a:pt x="37172" y="180069"/>
                  </a:lnTo>
                  <a:lnTo>
                    <a:pt x="36372" y="184463"/>
                  </a:lnTo>
                  <a:lnTo>
                    <a:pt x="33808" y="189801"/>
                  </a:lnTo>
                  <a:lnTo>
                    <a:pt x="28719" y="195446"/>
                  </a:lnTo>
                  <a:lnTo>
                    <a:pt x="22265" y="200848"/>
                  </a:lnTo>
                  <a:lnTo>
                    <a:pt x="15608" y="205457"/>
                  </a:lnTo>
                  <a:lnTo>
                    <a:pt x="25393" y="205457"/>
                  </a:lnTo>
                  <a:lnTo>
                    <a:pt x="29273" y="202574"/>
                  </a:lnTo>
                  <a:lnTo>
                    <a:pt x="37571" y="194419"/>
                  </a:lnTo>
                  <a:lnTo>
                    <a:pt x="37571" y="144842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03" name="object 42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331523" y="10173881"/>
              <a:ext cx="122397" cy="122656"/>
            </a:xfrm>
            <a:prstGeom prst="rect">
              <a:avLst/>
            </a:prstGeom>
          </p:spPr>
        </p:pic>
        <p:pic>
          <p:nvPicPr>
            <p:cNvPr id="604" name="object 42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28660" y="10171022"/>
              <a:ext cx="128113" cy="128371"/>
            </a:xfrm>
            <a:prstGeom prst="rect">
              <a:avLst/>
            </a:prstGeom>
          </p:spPr>
        </p:pic>
        <p:pic>
          <p:nvPicPr>
            <p:cNvPr id="605" name="object 42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961898" y="9581007"/>
              <a:ext cx="88849" cy="102730"/>
            </a:xfrm>
            <a:prstGeom prst="rect">
              <a:avLst/>
            </a:prstGeom>
          </p:spPr>
        </p:pic>
        <p:pic>
          <p:nvPicPr>
            <p:cNvPr id="606" name="object 43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956853" y="9578139"/>
              <a:ext cx="98096" cy="108458"/>
            </a:xfrm>
            <a:prstGeom prst="rect">
              <a:avLst/>
            </a:prstGeom>
          </p:spPr>
        </p:pic>
        <p:pic>
          <p:nvPicPr>
            <p:cNvPr id="607" name="object 43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785889" y="4331804"/>
              <a:ext cx="774102" cy="5708592"/>
            </a:xfrm>
            <a:prstGeom prst="rect">
              <a:avLst/>
            </a:prstGeom>
          </p:spPr>
        </p:pic>
        <p:pic>
          <p:nvPicPr>
            <p:cNvPr id="608" name="object 43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828827" y="8178177"/>
              <a:ext cx="731177" cy="1746758"/>
            </a:xfrm>
            <a:prstGeom prst="rect">
              <a:avLst/>
            </a:prstGeom>
          </p:spPr>
        </p:pic>
        <p:sp>
          <p:nvSpPr>
            <p:cNvPr id="609" name="object 433"/>
            <p:cNvSpPr/>
            <p:nvPr/>
          </p:nvSpPr>
          <p:spPr>
            <a:xfrm>
              <a:off x="6828826" y="8177738"/>
              <a:ext cx="731520" cy="1747520"/>
            </a:xfrm>
            <a:custGeom>
              <a:avLst/>
              <a:gdLst/>
              <a:ahLst/>
              <a:cxnLst/>
              <a:rect l="l" t="t" r="r" b="b"/>
              <a:pathLst>
                <a:path w="731520" h="1747520">
                  <a:moveTo>
                    <a:pt x="731165" y="303716"/>
                  </a:moveTo>
                  <a:lnTo>
                    <a:pt x="730230" y="304396"/>
                  </a:lnTo>
                  <a:lnTo>
                    <a:pt x="724406" y="309660"/>
                  </a:lnTo>
                  <a:lnTo>
                    <a:pt x="719543" y="314607"/>
                  </a:lnTo>
                  <a:lnTo>
                    <a:pt x="717321" y="316944"/>
                  </a:lnTo>
                  <a:lnTo>
                    <a:pt x="714362" y="320017"/>
                  </a:lnTo>
                  <a:lnTo>
                    <a:pt x="698512" y="304587"/>
                  </a:lnTo>
                  <a:lnTo>
                    <a:pt x="696201" y="299888"/>
                  </a:lnTo>
                  <a:lnTo>
                    <a:pt x="690422" y="299888"/>
                  </a:lnTo>
                  <a:lnTo>
                    <a:pt x="684377" y="300307"/>
                  </a:lnTo>
                  <a:lnTo>
                    <a:pt x="682142" y="305476"/>
                  </a:lnTo>
                  <a:lnTo>
                    <a:pt x="680199" y="309984"/>
                  </a:lnTo>
                  <a:lnTo>
                    <a:pt x="675576" y="311788"/>
                  </a:lnTo>
                  <a:lnTo>
                    <a:pt x="672642" y="311965"/>
                  </a:lnTo>
                  <a:lnTo>
                    <a:pt x="671505" y="304548"/>
                  </a:lnTo>
                  <a:lnTo>
                    <a:pt x="669205" y="297330"/>
                  </a:lnTo>
                  <a:lnTo>
                    <a:pt x="666150" y="291029"/>
                  </a:lnTo>
                  <a:lnTo>
                    <a:pt x="662749" y="286362"/>
                  </a:lnTo>
                  <a:lnTo>
                    <a:pt x="659701" y="283136"/>
                  </a:lnTo>
                  <a:lnTo>
                    <a:pt x="656666" y="282451"/>
                  </a:lnTo>
                  <a:lnTo>
                    <a:pt x="653656" y="282501"/>
                  </a:lnTo>
                  <a:lnTo>
                    <a:pt x="644613" y="283289"/>
                  </a:lnTo>
                  <a:lnTo>
                    <a:pt x="644423" y="292636"/>
                  </a:lnTo>
                  <a:lnTo>
                    <a:pt x="644232" y="300866"/>
                  </a:lnTo>
                  <a:lnTo>
                    <a:pt x="630782" y="337216"/>
                  </a:lnTo>
                  <a:lnTo>
                    <a:pt x="612813" y="348173"/>
                  </a:lnTo>
                  <a:lnTo>
                    <a:pt x="609041" y="348300"/>
                  </a:lnTo>
                  <a:lnTo>
                    <a:pt x="600420" y="348676"/>
                  </a:lnTo>
                  <a:lnTo>
                    <a:pt x="592470" y="349561"/>
                  </a:lnTo>
                  <a:lnTo>
                    <a:pt x="585659" y="351479"/>
                  </a:lnTo>
                  <a:lnTo>
                    <a:pt x="580453" y="354955"/>
                  </a:lnTo>
                  <a:lnTo>
                    <a:pt x="579767" y="355133"/>
                  </a:lnTo>
                  <a:lnTo>
                    <a:pt x="579285" y="355158"/>
                  </a:lnTo>
                  <a:lnTo>
                    <a:pt x="578954" y="355158"/>
                  </a:lnTo>
                  <a:lnTo>
                    <a:pt x="577697" y="355158"/>
                  </a:lnTo>
                  <a:lnTo>
                    <a:pt x="576097" y="354676"/>
                  </a:lnTo>
                  <a:lnTo>
                    <a:pt x="573900" y="354002"/>
                  </a:lnTo>
                  <a:lnTo>
                    <a:pt x="573303" y="353812"/>
                  </a:lnTo>
                  <a:lnTo>
                    <a:pt x="572693" y="353634"/>
                  </a:lnTo>
                  <a:lnTo>
                    <a:pt x="572071" y="353444"/>
                  </a:lnTo>
                  <a:lnTo>
                    <a:pt x="571550" y="351691"/>
                  </a:lnTo>
                  <a:lnTo>
                    <a:pt x="571652" y="350078"/>
                  </a:lnTo>
                  <a:lnTo>
                    <a:pt x="572630" y="347513"/>
                  </a:lnTo>
                  <a:lnTo>
                    <a:pt x="576300" y="337861"/>
                  </a:lnTo>
                  <a:lnTo>
                    <a:pt x="535150" y="322668"/>
                  </a:lnTo>
                  <a:lnTo>
                    <a:pt x="517944" y="311445"/>
                  </a:lnTo>
                  <a:lnTo>
                    <a:pt x="513168" y="319141"/>
                  </a:lnTo>
                  <a:lnTo>
                    <a:pt x="511848" y="321236"/>
                  </a:lnTo>
                  <a:lnTo>
                    <a:pt x="505675" y="326558"/>
                  </a:lnTo>
                  <a:lnTo>
                    <a:pt x="501167" y="330431"/>
                  </a:lnTo>
                  <a:lnTo>
                    <a:pt x="494283" y="336454"/>
                  </a:lnTo>
                  <a:lnTo>
                    <a:pt x="488732" y="341701"/>
                  </a:lnTo>
                  <a:lnTo>
                    <a:pt x="484559" y="346403"/>
                  </a:lnTo>
                  <a:lnTo>
                    <a:pt x="481812" y="350789"/>
                  </a:lnTo>
                  <a:lnTo>
                    <a:pt x="481317" y="351069"/>
                  </a:lnTo>
                  <a:lnTo>
                    <a:pt x="480758" y="351323"/>
                  </a:lnTo>
                  <a:lnTo>
                    <a:pt x="480186" y="351628"/>
                  </a:lnTo>
                  <a:lnTo>
                    <a:pt x="478688" y="352402"/>
                  </a:lnTo>
                  <a:lnTo>
                    <a:pt x="476897" y="353329"/>
                  </a:lnTo>
                  <a:lnTo>
                    <a:pt x="475107" y="354574"/>
                  </a:lnTo>
                  <a:lnTo>
                    <a:pt x="473671" y="351996"/>
                  </a:lnTo>
                  <a:lnTo>
                    <a:pt x="472198" y="348656"/>
                  </a:lnTo>
                  <a:lnTo>
                    <a:pt x="471322" y="346649"/>
                  </a:lnTo>
                  <a:lnTo>
                    <a:pt x="470128" y="343944"/>
                  </a:lnTo>
                  <a:lnTo>
                    <a:pt x="467258" y="337632"/>
                  </a:lnTo>
                  <a:lnTo>
                    <a:pt x="464261" y="333149"/>
                  </a:lnTo>
                  <a:lnTo>
                    <a:pt x="461848" y="329542"/>
                  </a:lnTo>
                  <a:lnTo>
                    <a:pt x="458787" y="324996"/>
                  </a:lnTo>
                  <a:lnTo>
                    <a:pt x="457720" y="323218"/>
                  </a:lnTo>
                  <a:lnTo>
                    <a:pt x="448081" y="297424"/>
                  </a:lnTo>
                  <a:lnTo>
                    <a:pt x="449389" y="295468"/>
                  </a:lnTo>
                  <a:lnTo>
                    <a:pt x="451484" y="292776"/>
                  </a:lnTo>
                  <a:lnTo>
                    <a:pt x="452907" y="290972"/>
                  </a:lnTo>
                  <a:lnTo>
                    <a:pt x="455828" y="287251"/>
                  </a:lnTo>
                  <a:lnTo>
                    <a:pt x="458343" y="284051"/>
                  </a:lnTo>
                  <a:lnTo>
                    <a:pt x="459714" y="281041"/>
                  </a:lnTo>
                  <a:lnTo>
                    <a:pt x="460209" y="279707"/>
                  </a:lnTo>
                  <a:lnTo>
                    <a:pt x="460946" y="276977"/>
                  </a:lnTo>
                  <a:lnTo>
                    <a:pt x="461594" y="274907"/>
                  </a:lnTo>
                  <a:lnTo>
                    <a:pt x="462165" y="273078"/>
                  </a:lnTo>
                  <a:lnTo>
                    <a:pt x="463600" y="268481"/>
                  </a:lnTo>
                  <a:lnTo>
                    <a:pt x="464743" y="264848"/>
                  </a:lnTo>
                  <a:lnTo>
                    <a:pt x="453148" y="226672"/>
                  </a:lnTo>
                  <a:lnTo>
                    <a:pt x="446150" y="220221"/>
                  </a:lnTo>
                  <a:lnTo>
                    <a:pt x="441553" y="217160"/>
                  </a:lnTo>
                  <a:lnTo>
                    <a:pt x="438594" y="215191"/>
                  </a:lnTo>
                  <a:lnTo>
                    <a:pt x="433311" y="211686"/>
                  </a:lnTo>
                  <a:lnTo>
                    <a:pt x="431838" y="209616"/>
                  </a:lnTo>
                  <a:lnTo>
                    <a:pt x="433489" y="203609"/>
                  </a:lnTo>
                  <a:lnTo>
                    <a:pt x="432333" y="197018"/>
                  </a:lnTo>
                  <a:lnTo>
                    <a:pt x="431215" y="190642"/>
                  </a:lnTo>
                  <a:lnTo>
                    <a:pt x="430199" y="184838"/>
                  </a:lnTo>
                  <a:lnTo>
                    <a:pt x="429158" y="178869"/>
                  </a:lnTo>
                  <a:lnTo>
                    <a:pt x="430237" y="174031"/>
                  </a:lnTo>
                  <a:lnTo>
                    <a:pt x="431812" y="173650"/>
                  </a:lnTo>
                  <a:lnTo>
                    <a:pt x="434111" y="173294"/>
                  </a:lnTo>
                  <a:lnTo>
                    <a:pt x="435940" y="172989"/>
                  </a:lnTo>
                  <a:lnTo>
                    <a:pt x="464464" y="157356"/>
                  </a:lnTo>
                  <a:lnTo>
                    <a:pt x="464184" y="154117"/>
                  </a:lnTo>
                  <a:lnTo>
                    <a:pt x="464083" y="153038"/>
                  </a:lnTo>
                  <a:lnTo>
                    <a:pt x="463854" y="152022"/>
                  </a:lnTo>
                  <a:lnTo>
                    <a:pt x="463499" y="151056"/>
                  </a:lnTo>
                  <a:lnTo>
                    <a:pt x="465455" y="151450"/>
                  </a:lnTo>
                  <a:lnTo>
                    <a:pt x="467410" y="151933"/>
                  </a:lnTo>
                  <a:lnTo>
                    <a:pt x="469265" y="152390"/>
                  </a:lnTo>
                  <a:lnTo>
                    <a:pt x="473087" y="153342"/>
                  </a:lnTo>
                  <a:lnTo>
                    <a:pt x="476376" y="154155"/>
                  </a:lnTo>
                  <a:lnTo>
                    <a:pt x="479513" y="154155"/>
                  </a:lnTo>
                  <a:lnTo>
                    <a:pt x="490156" y="154028"/>
                  </a:lnTo>
                  <a:lnTo>
                    <a:pt x="496328" y="149063"/>
                  </a:lnTo>
                  <a:lnTo>
                    <a:pt x="500849" y="145443"/>
                  </a:lnTo>
                  <a:lnTo>
                    <a:pt x="502856" y="143805"/>
                  </a:lnTo>
                  <a:lnTo>
                    <a:pt x="504596" y="142420"/>
                  </a:lnTo>
                  <a:lnTo>
                    <a:pt x="506044" y="142065"/>
                  </a:lnTo>
                  <a:lnTo>
                    <a:pt x="507644" y="141684"/>
                  </a:lnTo>
                  <a:lnTo>
                    <a:pt x="509397" y="142128"/>
                  </a:lnTo>
                  <a:lnTo>
                    <a:pt x="511733" y="142725"/>
                  </a:lnTo>
                  <a:lnTo>
                    <a:pt x="516293" y="143919"/>
                  </a:lnTo>
                  <a:lnTo>
                    <a:pt x="523405" y="144922"/>
                  </a:lnTo>
                  <a:lnTo>
                    <a:pt x="529818" y="142306"/>
                  </a:lnTo>
                  <a:lnTo>
                    <a:pt x="533285" y="140884"/>
                  </a:lnTo>
                  <a:lnTo>
                    <a:pt x="539242" y="139906"/>
                  </a:lnTo>
                  <a:lnTo>
                    <a:pt x="544995" y="138953"/>
                  </a:lnTo>
                  <a:lnTo>
                    <a:pt x="552742" y="137683"/>
                  </a:lnTo>
                  <a:lnTo>
                    <a:pt x="559676" y="136528"/>
                  </a:lnTo>
                  <a:lnTo>
                    <a:pt x="564705" y="133950"/>
                  </a:lnTo>
                  <a:lnTo>
                    <a:pt x="571474" y="134877"/>
                  </a:lnTo>
                  <a:lnTo>
                    <a:pt x="579628" y="133505"/>
                  </a:lnTo>
                  <a:lnTo>
                    <a:pt x="588098" y="131918"/>
                  </a:lnTo>
                  <a:lnTo>
                    <a:pt x="593064" y="130978"/>
                  </a:lnTo>
                  <a:lnTo>
                    <a:pt x="598474" y="129962"/>
                  </a:lnTo>
                  <a:lnTo>
                    <a:pt x="630035" y="102479"/>
                  </a:lnTo>
                  <a:lnTo>
                    <a:pt x="635342" y="83899"/>
                  </a:lnTo>
                  <a:lnTo>
                    <a:pt x="636244" y="81689"/>
                  </a:lnTo>
                  <a:lnTo>
                    <a:pt x="637324" y="79047"/>
                  </a:lnTo>
                  <a:lnTo>
                    <a:pt x="638289" y="76253"/>
                  </a:lnTo>
                  <a:lnTo>
                    <a:pt x="639267" y="73434"/>
                  </a:lnTo>
                  <a:lnTo>
                    <a:pt x="657948" y="49622"/>
                  </a:lnTo>
                  <a:lnTo>
                    <a:pt x="659841" y="49228"/>
                  </a:lnTo>
                  <a:lnTo>
                    <a:pt x="663435" y="48479"/>
                  </a:lnTo>
                  <a:lnTo>
                    <a:pt x="666572" y="47564"/>
                  </a:lnTo>
                  <a:lnTo>
                    <a:pt x="671410" y="43297"/>
                  </a:lnTo>
                  <a:lnTo>
                    <a:pt x="677506" y="37887"/>
                  </a:lnTo>
                  <a:lnTo>
                    <a:pt x="675487" y="30737"/>
                  </a:lnTo>
                  <a:lnTo>
                    <a:pt x="674509" y="27295"/>
                  </a:lnTo>
                  <a:lnTo>
                    <a:pt x="674370" y="26762"/>
                  </a:lnTo>
                  <a:lnTo>
                    <a:pt x="674166" y="26088"/>
                  </a:lnTo>
                  <a:lnTo>
                    <a:pt x="674014" y="25593"/>
                  </a:lnTo>
                  <a:lnTo>
                    <a:pt x="676211" y="28692"/>
                  </a:lnTo>
                  <a:lnTo>
                    <a:pt x="680948" y="32108"/>
                  </a:lnTo>
                  <a:lnTo>
                    <a:pt x="687451" y="30521"/>
                  </a:lnTo>
                  <a:lnTo>
                    <a:pt x="687616" y="30711"/>
                  </a:lnTo>
                  <a:lnTo>
                    <a:pt x="687743" y="30851"/>
                  </a:lnTo>
                  <a:lnTo>
                    <a:pt x="687882" y="31054"/>
                  </a:lnTo>
                  <a:lnTo>
                    <a:pt x="688200" y="31448"/>
                  </a:lnTo>
                  <a:lnTo>
                    <a:pt x="688543" y="31905"/>
                  </a:lnTo>
                  <a:lnTo>
                    <a:pt x="688873" y="32337"/>
                  </a:lnTo>
                  <a:lnTo>
                    <a:pt x="689698" y="33416"/>
                  </a:lnTo>
                  <a:lnTo>
                    <a:pt x="690562" y="34585"/>
                  </a:lnTo>
                  <a:lnTo>
                    <a:pt x="691451" y="35880"/>
                  </a:lnTo>
                  <a:lnTo>
                    <a:pt x="691769" y="36325"/>
                  </a:lnTo>
                  <a:lnTo>
                    <a:pt x="692086" y="36782"/>
                  </a:lnTo>
                  <a:lnTo>
                    <a:pt x="695591" y="42306"/>
                  </a:lnTo>
                  <a:lnTo>
                    <a:pt x="695934" y="42865"/>
                  </a:lnTo>
                  <a:lnTo>
                    <a:pt x="696252" y="43437"/>
                  </a:lnTo>
                  <a:lnTo>
                    <a:pt x="696747" y="44300"/>
                  </a:lnTo>
                  <a:lnTo>
                    <a:pt x="697204" y="45189"/>
                  </a:lnTo>
                  <a:lnTo>
                    <a:pt x="697661" y="46091"/>
                  </a:lnTo>
                  <a:lnTo>
                    <a:pt x="698055" y="46878"/>
                  </a:lnTo>
                  <a:lnTo>
                    <a:pt x="698436" y="47678"/>
                  </a:lnTo>
                  <a:lnTo>
                    <a:pt x="698817" y="48479"/>
                  </a:lnTo>
                  <a:lnTo>
                    <a:pt x="699236" y="49393"/>
                  </a:lnTo>
                  <a:lnTo>
                    <a:pt x="699643" y="50307"/>
                  </a:lnTo>
                  <a:lnTo>
                    <a:pt x="700011" y="51234"/>
                  </a:lnTo>
                  <a:lnTo>
                    <a:pt x="700582" y="52657"/>
                  </a:lnTo>
                  <a:lnTo>
                    <a:pt x="701078" y="54092"/>
                  </a:lnTo>
                  <a:lnTo>
                    <a:pt x="701484" y="55527"/>
                  </a:lnTo>
                  <a:lnTo>
                    <a:pt x="701687" y="56213"/>
                  </a:lnTo>
                  <a:lnTo>
                    <a:pt x="701840" y="56911"/>
                  </a:lnTo>
                  <a:lnTo>
                    <a:pt x="702005" y="57597"/>
                  </a:lnTo>
                  <a:lnTo>
                    <a:pt x="702309" y="58943"/>
                  </a:lnTo>
                  <a:lnTo>
                    <a:pt x="702525" y="60277"/>
                  </a:lnTo>
                  <a:lnTo>
                    <a:pt x="702652" y="61623"/>
                  </a:lnTo>
                  <a:lnTo>
                    <a:pt x="702703" y="62042"/>
                  </a:lnTo>
                  <a:lnTo>
                    <a:pt x="702792" y="62461"/>
                  </a:lnTo>
                  <a:lnTo>
                    <a:pt x="702818" y="62880"/>
                  </a:lnTo>
                  <a:lnTo>
                    <a:pt x="702894" y="64582"/>
                  </a:lnTo>
                  <a:lnTo>
                    <a:pt x="702741" y="66246"/>
                  </a:lnTo>
                  <a:lnTo>
                    <a:pt x="702449" y="67884"/>
                  </a:lnTo>
                  <a:lnTo>
                    <a:pt x="702373" y="68341"/>
                  </a:lnTo>
                  <a:lnTo>
                    <a:pt x="702271" y="68786"/>
                  </a:lnTo>
                  <a:lnTo>
                    <a:pt x="702144" y="69230"/>
                  </a:lnTo>
                  <a:lnTo>
                    <a:pt x="701713" y="70907"/>
                  </a:lnTo>
                  <a:lnTo>
                    <a:pt x="701141" y="72596"/>
                  </a:lnTo>
                  <a:lnTo>
                    <a:pt x="700201" y="74145"/>
                  </a:lnTo>
                  <a:lnTo>
                    <a:pt x="698563" y="76863"/>
                  </a:lnTo>
                  <a:lnTo>
                    <a:pt x="730935" y="98326"/>
                  </a:lnTo>
                  <a:lnTo>
                    <a:pt x="731165" y="98391"/>
                  </a:lnTo>
                </a:path>
                <a:path w="731520" h="1747520">
                  <a:moveTo>
                    <a:pt x="511009" y="368747"/>
                  </a:moveTo>
                  <a:lnTo>
                    <a:pt x="511733" y="368506"/>
                  </a:lnTo>
                  <a:lnTo>
                    <a:pt x="512521" y="368239"/>
                  </a:lnTo>
                  <a:lnTo>
                    <a:pt x="513321" y="367947"/>
                  </a:lnTo>
                  <a:lnTo>
                    <a:pt x="510641" y="371262"/>
                  </a:lnTo>
                  <a:lnTo>
                    <a:pt x="508406" y="374703"/>
                  </a:lnTo>
                  <a:lnTo>
                    <a:pt x="507492" y="378399"/>
                  </a:lnTo>
                  <a:lnTo>
                    <a:pt x="506165" y="388986"/>
                  </a:lnTo>
                  <a:lnTo>
                    <a:pt x="507074" y="399037"/>
                  </a:lnTo>
                  <a:lnTo>
                    <a:pt x="509404" y="408535"/>
                  </a:lnTo>
                  <a:lnTo>
                    <a:pt x="512343" y="417464"/>
                  </a:lnTo>
                  <a:lnTo>
                    <a:pt x="514083" y="422532"/>
                  </a:lnTo>
                  <a:lnTo>
                    <a:pt x="515721" y="427320"/>
                  </a:lnTo>
                  <a:lnTo>
                    <a:pt x="529648" y="474106"/>
                  </a:lnTo>
                  <a:lnTo>
                    <a:pt x="555625" y="507876"/>
                  </a:lnTo>
                  <a:lnTo>
                    <a:pt x="592201" y="518442"/>
                  </a:lnTo>
                  <a:lnTo>
                    <a:pt x="599617" y="519522"/>
                  </a:lnTo>
                  <a:lnTo>
                    <a:pt x="606361" y="521261"/>
                  </a:lnTo>
                  <a:lnTo>
                    <a:pt x="606374" y="521681"/>
                  </a:lnTo>
                  <a:lnTo>
                    <a:pt x="606437" y="522062"/>
                  </a:lnTo>
                  <a:lnTo>
                    <a:pt x="606463" y="522506"/>
                  </a:lnTo>
                  <a:lnTo>
                    <a:pt x="606501" y="523547"/>
                  </a:lnTo>
                  <a:lnTo>
                    <a:pt x="606488" y="524652"/>
                  </a:lnTo>
                  <a:lnTo>
                    <a:pt x="606501" y="525757"/>
                  </a:lnTo>
                  <a:lnTo>
                    <a:pt x="606501" y="527281"/>
                  </a:lnTo>
                  <a:lnTo>
                    <a:pt x="606501" y="528831"/>
                  </a:lnTo>
                  <a:lnTo>
                    <a:pt x="606437" y="530444"/>
                  </a:lnTo>
                  <a:lnTo>
                    <a:pt x="605840" y="538927"/>
                  </a:lnTo>
                  <a:lnTo>
                    <a:pt x="605726" y="540108"/>
                  </a:lnTo>
                  <a:lnTo>
                    <a:pt x="604812" y="547512"/>
                  </a:lnTo>
                  <a:lnTo>
                    <a:pt x="604647" y="548655"/>
                  </a:lnTo>
                  <a:lnTo>
                    <a:pt x="604494" y="549786"/>
                  </a:lnTo>
                  <a:lnTo>
                    <a:pt x="604304" y="550891"/>
                  </a:lnTo>
                  <a:lnTo>
                    <a:pt x="604050" y="552567"/>
                  </a:lnTo>
                  <a:lnTo>
                    <a:pt x="603757" y="554180"/>
                  </a:lnTo>
                  <a:lnTo>
                    <a:pt x="603465" y="555780"/>
                  </a:lnTo>
                  <a:lnTo>
                    <a:pt x="603275" y="556771"/>
                  </a:lnTo>
                  <a:lnTo>
                    <a:pt x="603097" y="557799"/>
                  </a:lnTo>
                  <a:lnTo>
                    <a:pt x="602907" y="558752"/>
                  </a:lnTo>
                  <a:lnTo>
                    <a:pt x="602589" y="560352"/>
                  </a:lnTo>
                  <a:lnTo>
                    <a:pt x="602259" y="561838"/>
                  </a:lnTo>
                  <a:lnTo>
                    <a:pt x="601916" y="563286"/>
                  </a:lnTo>
                  <a:lnTo>
                    <a:pt x="601738" y="564086"/>
                  </a:lnTo>
                  <a:lnTo>
                    <a:pt x="601560" y="564924"/>
                  </a:lnTo>
                  <a:lnTo>
                    <a:pt x="601383" y="565661"/>
                  </a:lnTo>
                  <a:lnTo>
                    <a:pt x="601014" y="567134"/>
                  </a:lnTo>
                  <a:lnTo>
                    <a:pt x="600659" y="568404"/>
                  </a:lnTo>
                  <a:lnTo>
                    <a:pt x="600303" y="569598"/>
                  </a:lnTo>
                  <a:lnTo>
                    <a:pt x="600151" y="570118"/>
                  </a:lnTo>
                  <a:lnTo>
                    <a:pt x="599998" y="570728"/>
                  </a:lnTo>
                  <a:lnTo>
                    <a:pt x="599846" y="571185"/>
                  </a:lnTo>
                  <a:lnTo>
                    <a:pt x="599351" y="572735"/>
                  </a:lnTo>
                  <a:lnTo>
                    <a:pt x="570699" y="583872"/>
                  </a:lnTo>
                  <a:lnTo>
                    <a:pt x="557663" y="587649"/>
                  </a:lnTo>
                  <a:lnTo>
                    <a:pt x="512740" y="611558"/>
                  </a:lnTo>
                  <a:lnTo>
                    <a:pt x="495807" y="664898"/>
                  </a:lnTo>
                  <a:lnTo>
                    <a:pt x="495355" y="678481"/>
                  </a:lnTo>
                  <a:lnTo>
                    <a:pt x="496904" y="696155"/>
                  </a:lnTo>
                  <a:lnTo>
                    <a:pt x="502214" y="714689"/>
                  </a:lnTo>
                  <a:lnTo>
                    <a:pt x="513041" y="730850"/>
                  </a:lnTo>
                  <a:lnTo>
                    <a:pt x="513270" y="732704"/>
                  </a:lnTo>
                  <a:lnTo>
                    <a:pt x="513422" y="734888"/>
                  </a:lnTo>
                  <a:lnTo>
                    <a:pt x="513549" y="737161"/>
                  </a:lnTo>
                  <a:lnTo>
                    <a:pt x="513562" y="737796"/>
                  </a:lnTo>
                  <a:lnTo>
                    <a:pt x="513600" y="738431"/>
                  </a:lnTo>
                  <a:lnTo>
                    <a:pt x="513626" y="739079"/>
                  </a:lnTo>
                  <a:lnTo>
                    <a:pt x="513715" y="741022"/>
                  </a:lnTo>
                  <a:lnTo>
                    <a:pt x="513778" y="743042"/>
                  </a:lnTo>
                  <a:lnTo>
                    <a:pt x="513791" y="745112"/>
                  </a:lnTo>
                  <a:lnTo>
                    <a:pt x="513803" y="745569"/>
                  </a:lnTo>
                  <a:lnTo>
                    <a:pt x="513803" y="745988"/>
                  </a:lnTo>
                  <a:lnTo>
                    <a:pt x="513816" y="746420"/>
                  </a:lnTo>
                  <a:lnTo>
                    <a:pt x="513842" y="748909"/>
                  </a:lnTo>
                  <a:lnTo>
                    <a:pt x="513829" y="751424"/>
                  </a:lnTo>
                  <a:lnTo>
                    <a:pt x="513791" y="753862"/>
                  </a:lnTo>
                  <a:lnTo>
                    <a:pt x="513778" y="754497"/>
                  </a:lnTo>
                  <a:lnTo>
                    <a:pt x="513778" y="755094"/>
                  </a:lnTo>
                  <a:lnTo>
                    <a:pt x="513765" y="755703"/>
                  </a:lnTo>
                  <a:lnTo>
                    <a:pt x="513727" y="757774"/>
                  </a:lnTo>
                  <a:lnTo>
                    <a:pt x="513676" y="759780"/>
                  </a:lnTo>
                  <a:lnTo>
                    <a:pt x="513613" y="761672"/>
                  </a:lnTo>
                  <a:lnTo>
                    <a:pt x="513613" y="761901"/>
                  </a:lnTo>
                  <a:lnTo>
                    <a:pt x="513600" y="762155"/>
                  </a:lnTo>
                  <a:lnTo>
                    <a:pt x="513588" y="762384"/>
                  </a:lnTo>
                  <a:lnTo>
                    <a:pt x="512546" y="762257"/>
                  </a:lnTo>
                  <a:lnTo>
                    <a:pt x="511365" y="762168"/>
                  </a:lnTo>
                  <a:lnTo>
                    <a:pt x="510247" y="762053"/>
                  </a:lnTo>
                  <a:lnTo>
                    <a:pt x="509435" y="761965"/>
                  </a:lnTo>
                  <a:lnTo>
                    <a:pt x="508634" y="761876"/>
                  </a:lnTo>
                  <a:lnTo>
                    <a:pt x="507796" y="761799"/>
                  </a:lnTo>
                  <a:lnTo>
                    <a:pt x="505409" y="761596"/>
                  </a:lnTo>
                  <a:lnTo>
                    <a:pt x="502907" y="761380"/>
                  </a:lnTo>
                  <a:lnTo>
                    <a:pt x="500303" y="761215"/>
                  </a:lnTo>
                  <a:lnTo>
                    <a:pt x="499884" y="761190"/>
                  </a:lnTo>
                  <a:lnTo>
                    <a:pt x="499503" y="761152"/>
                  </a:lnTo>
                  <a:lnTo>
                    <a:pt x="499084" y="761139"/>
                  </a:lnTo>
                  <a:lnTo>
                    <a:pt x="495909" y="760910"/>
                  </a:lnTo>
                  <a:lnTo>
                    <a:pt x="492620" y="760733"/>
                  </a:lnTo>
                  <a:lnTo>
                    <a:pt x="489242" y="760568"/>
                  </a:lnTo>
                  <a:lnTo>
                    <a:pt x="488797" y="760542"/>
                  </a:lnTo>
                  <a:lnTo>
                    <a:pt x="488340" y="760517"/>
                  </a:lnTo>
                  <a:lnTo>
                    <a:pt x="487895" y="760504"/>
                  </a:lnTo>
                  <a:lnTo>
                    <a:pt x="484987" y="760352"/>
                  </a:lnTo>
                  <a:lnTo>
                    <a:pt x="482079" y="760237"/>
                  </a:lnTo>
                  <a:lnTo>
                    <a:pt x="479145" y="760123"/>
                  </a:lnTo>
                  <a:lnTo>
                    <a:pt x="478243" y="760098"/>
                  </a:lnTo>
                  <a:lnTo>
                    <a:pt x="477367" y="760060"/>
                  </a:lnTo>
                  <a:lnTo>
                    <a:pt x="476465" y="760034"/>
                  </a:lnTo>
                  <a:lnTo>
                    <a:pt x="473900" y="759933"/>
                  </a:lnTo>
                  <a:lnTo>
                    <a:pt x="471347" y="759856"/>
                  </a:lnTo>
                  <a:lnTo>
                    <a:pt x="468795" y="759780"/>
                  </a:lnTo>
                  <a:lnTo>
                    <a:pt x="467880" y="759767"/>
                  </a:lnTo>
                  <a:lnTo>
                    <a:pt x="466978" y="759729"/>
                  </a:lnTo>
                  <a:lnTo>
                    <a:pt x="466077" y="759704"/>
                  </a:lnTo>
                  <a:lnTo>
                    <a:pt x="463346" y="759628"/>
                  </a:lnTo>
                  <a:lnTo>
                    <a:pt x="460679" y="759552"/>
                  </a:lnTo>
                  <a:lnTo>
                    <a:pt x="458076" y="759475"/>
                  </a:lnTo>
                  <a:lnTo>
                    <a:pt x="457555" y="759463"/>
                  </a:lnTo>
                  <a:lnTo>
                    <a:pt x="457034" y="759463"/>
                  </a:lnTo>
                  <a:lnTo>
                    <a:pt x="456514" y="759437"/>
                  </a:lnTo>
                  <a:lnTo>
                    <a:pt x="453377" y="759386"/>
                  </a:lnTo>
                  <a:lnTo>
                    <a:pt x="450329" y="759310"/>
                  </a:lnTo>
                  <a:lnTo>
                    <a:pt x="447471" y="759234"/>
                  </a:lnTo>
                  <a:lnTo>
                    <a:pt x="440626" y="759082"/>
                  </a:lnTo>
                  <a:lnTo>
                    <a:pt x="434898" y="758955"/>
                  </a:lnTo>
                  <a:lnTo>
                    <a:pt x="431114" y="758802"/>
                  </a:lnTo>
                  <a:lnTo>
                    <a:pt x="423532" y="758167"/>
                  </a:lnTo>
                  <a:lnTo>
                    <a:pt x="422351" y="765736"/>
                  </a:lnTo>
                  <a:lnTo>
                    <a:pt x="419654" y="770506"/>
                  </a:lnTo>
                  <a:lnTo>
                    <a:pt x="414401" y="777678"/>
                  </a:lnTo>
                  <a:lnTo>
                    <a:pt x="408042" y="785721"/>
                  </a:lnTo>
                  <a:lnTo>
                    <a:pt x="402031" y="793105"/>
                  </a:lnTo>
                  <a:lnTo>
                    <a:pt x="393285" y="803910"/>
                  </a:lnTo>
                  <a:lnTo>
                    <a:pt x="387173" y="811926"/>
                  </a:lnTo>
                  <a:lnTo>
                    <a:pt x="383369" y="817847"/>
                  </a:lnTo>
                  <a:lnTo>
                    <a:pt x="381546" y="822366"/>
                  </a:lnTo>
                  <a:lnTo>
                    <a:pt x="376570" y="828974"/>
                  </a:lnTo>
                  <a:lnTo>
                    <a:pt x="367680" y="832616"/>
                  </a:lnTo>
                  <a:lnTo>
                    <a:pt x="358014" y="834165"/>
                  </a:lnTo>
                  <a:lnTo>
                    <a:pt x="350710" y="834494"/>
                  </a:lnTo>
                  <a:lnTo>
                    <a:pt x="350469" y="834494"/>
                  </a:lnTo>
                  <a:lnTo>
                    <a:pt x="350266" y="834494"/>
                  </a:lnTo>
                  <a:lnTo>
                    <a:pt x="349783" y="832005"/>
                  </a:lnTo>
                  <a:lnTo>
                    <a:pt x="349326" y="829402"/>
                  </a:lnTo>
                  <a:lnTo>
                    <a:pt x="348907" y="826633"/>
                  </a:lnTo>
                  <a:lnTo>
                    <a:pt x="343603" y="807285"/>
                  </a:lnTo>
                  <a:lnTo>
                    <a:pt x="335179" y="790238"/>
                  </a:lnTo>
                  <a:lnTo>
                    <a:pt x="325548" y="776405"/>
                  </a:lnTo>
                  <a:lnTo>
                    <a:pt x="316623" y="766702"/>
                  </a:lnTo>
                  <a:lnTo>
                    <a:pt x="317220" y="763717"/>
                  </a:lnTo>
                  <a:lnTo>
                    <a:pt x="317995" y="760136"/>
                  </a:lnTo>
                  <a:lnTo>
                    <a:pt x="318973" y="756199"/>
                  </a:lnTo>
                  <a:lnTo>
                    <a:pt x="319112" y="755602"/>
                  </a:lnTo>
                  <a:lnTo>
                    <a:pt x="319278" y="754980"/>
                  </a:lnTo>
                  <a:lnTo>
                    <a:pt x="319443" y="754370"/>
                  </a:lnTo>
                  <a:lnTo>
                    <a:pt x="319811" y="752909"/>
                  </a:lnTo>
                  <a:lnTo>
                    <a:pt x="320192" y="751424"/>
                  </a:lnTo>
                  <a:lnTo>
                    <a:pt x="320611" y="749938"/>
                  </a:lnTo>
                  <a:lnTo>
                    <a:pt x="320827" y="749125"/>
                  </a:lnTo>
                  <a:lnTo>
                    <a:pt x="321068" y="748312"/>
                  </a:lnTo>
                  <a:lnTo>
                    <a:pt x="321297" y="747487"/>
                  </a:lnTo>
                  <a:lnTo>
                    <a:pt x="321691" y="746128"/>
                  </a:lnTo>
                  <a:lnTo>
                    <a:pt x="323354" y="740819"/>
                  </a:lnTo>
                  <a:lnTo>
                    <a:pt x="323786" y="739511"/>
                  </a:lnTo>
                  <a:lnTo>
                    <a:pt x="324243" y="738216"/>
                  </a:lnTo>
                  <a:lnTo>
                    <a:pt x="324713" y="736933"/>
                  </a:lnTo>
                  <a:lnTo>
                    <a:pt x="325005" y="736107"/>
                  </a:lnTo>
                  <a:lnTo>
                    <a:pt x="325297" y="735282"/>
                  </a:lnTo>
                  <a:lnTo>
                    <a:pt x="325628" y="734469"/>
                  </a:lnTo>
                  <a:lnTo>
                    <a:pt x="326136" y="733136"/>
                  </a:lnTo>
                  <a:lnTo>
                    <a:pt x="326682" y="731878"/>
                  </a:lnTo>
                  <a:lnTo>
                    <a:pt x="327228" y="730646"/>
                  </a:lnTo>
                  <a:lnTo>
                    <a:pt x="327507" y="729973"/>
                  </a:lnTo>
                  <a:lnTo>
                    <a:pt x="330758" y="723661"/>
                  </a:lnTo>
                  <a:lnTo>
                    <a:pt x="331393" y="722633"/>
                  </a:lnTo>
                  <a:lnTo>
                    <a:pt x="344254" y="700311"/>
                  </a:lnTo>
                  <a:lnTo>
                    <a:pt x="352396" y="682667"/>
                  </a:lnTo>
                  <a:lnTo>
                    <a:pt x="356646" y="669074"/>
                  </a:lnTo>
                  <a:lnTo>
                    <a:pt x="357835" y="658904"/>
                  </a:lnTo>
                  <a:lnTo>
                    <a:pt x="357835" y="657748"/>
                  </a:lnTo>
                  <a:lnTo>
                    <a:pt x="357771" y="656669"/>
                  </a:lnTo>
                  <a:lnTo>
                    <a:pt x="357644" y="655640"/>
                  </a:lnTo>
                  <a:lnTo>
                    <a:pt x="357060" y="650586"/>
                  </a:lnTo>
                  <a:lnTo>
                    <a:pt x="330669" y="631574"/>
                  </a:lnTo>
                  <a:lnTo>
                    <a:pt x="328383" y="631574"/>
                  </a:lnTo>
                  <a:lnTo>
                    <a:pt x="296163" y="646026"/>
                  </a:lnTo>
                  <a:lnTo>
                    <a:pt x="293725" y="647411"/>
                  </a:lnTo>
                  <a:lnTo>
                    <a:pt x="291109" y="648896"/>
                  </a:lnTo>
                  <a:lnTo>
                    <a:pt x="289166" y="647830"/>
                  </a:lnTo>
                  <a:lnTo>
                    <a:pt x="287172" y="646420"/>
                  </a:lnTo>
                  <a:lnTo>
                    <a:pt x="285000" y="644896"/>
                  </a:lnTo>
                  <a:lnTo>
                    <a:pt x="257289" y="633669"/>
                  </a:lnTo>
                  <a:lnTo>
                    <a:pt x="256374" y="633669"/>
                  </a:lnTo>
                  <a:lnTo>
                    <a:pt x="253631" y="633695"/>
                  </a:lnTo>
                  <a:lnTo>
                    <a:pt x="249212" y="633949"/>
                  </a:lnTo>
                  <a:lnTo>
                    <a:pt x="243243" y="634368"/>
                  </a:lnTo>
                  <a:lnTo>
                    <a:pt x="237424" y="634776"/>
                  </a:lnTo>
                  <a:lnTo>
                    <a:pt x="231014" y="635190"/>
                  </a:lnTo>
                  <a:lnTo>
                    <a:pt x="224178" y="635561"/>
                  </a:lnTo>
                  <a:lnTo>
                    <a:pt x="217081" y="635841"/>
                  </a:lnTo>
                  <a:lnTo>
                    <a:pt x="213893" y="635942"/>
                  </a:lnTo>
                  <a:lnTo>
                    <a:pt x="210680" y="635993"/>
                  </a:lnTo>
                  <a:lnTo>
                    <a:pt x="207505" y="635993"/>
                  </a:lnTo>
                  <a:lnTo>
                    <a:pt x="204228" y="635993"/>
                  </a:lnTo>
                  <a:lnTo>
                    <a:pt x="201269" y="635930"/>
                  </a:lnTo>
                  <a:lnTo>
                    <a:pt x="198577" y="635815"/>
                  </a:lnTo>
                  <a:lnTo>
                    <a:pt x="197573" y="635765"/>
                  </a:lnTo>
                  <a:lnTo>
                    <a:pt x="196773" y="635688"/>
                  </a:lnTo>
                  <a:lnTo>
                    <a:pt x="195846" y="635638"/>
                  </a:lnTo>
                  <a:lnTo>
                    <a:pt x="194309" y="635536"/>
                  </a:lnTo>
                  <a:lnTo>
                    <a:pt x="192709" y="635460"/>
                  </a:lnTo>
                  <a:lnTo>
                    <a:pt x="191388" y="635320"/>
                  </a:lnTo>
                  <a:lnTo>
                    <a:pt x="190411" y="635231"/>
                  </a:lnTo>
                  <a:lnTo>
                    <a:pt x="189623" y="635117"/>
                  </a:lnTo>
                  <a:lnTo>
                    <a:pt x="188734" y="635015"/>
                  </a:lnTo>
                  <a:lnTo>
                    <a:pt x="187718" y="634888"/>
                  </a:lnTo>
                  <a:lnTo>
                    <a:pt x="186626" y="634774"/>
                  </a:lnTo>
                  <a:lnTo>
                    <a:pt x="185737" y="634622"/>
                  </a:lnTo>
                  <a:lnTo>
                    <a:pt x="184937" y="634507"/>
                  </a:lnTo>
                  <a:lnTo>
                    <a:pt x="184276" y="634368"/>
                  </a:lnTo>
                  <a:lnTo>
                    <a:pt x="183578" y="634215"/>
                  </a:lnTo>
                  <a:lnTo>
                    <a:pt x="182943" y="634101"/>
                  </a:lnTo>
                  <a:lnTo>
                    <a:pt x="182257" y="633987"/>
                  </a:lnTo>
                  <a:lnTo>
                    <a:pt x="181698" y="633847"/>
                  </a:lnTo>
                  <a:lnTo>
                    <a:pt x="185572" y="628678"/>
                  </a:lnTo>
                  <a:lnTo>
                    <a:pt x="190665" y="622011"/>
                  </a:lnTo>
                  <a:lnTo>
                    <a:pt x="194589" y="620017"/>
                  </a:lnTo>
                  <a:lnTo>
                    <a:pt x="200355" y="617108"/>
                  </a:lnTo>
                  <a:lnTo>
                    <a:pt x="204622" y="614937"/>
                  </a:lnTo>
                  <a:lnTo>
                    <a:pt x="208572" y="612930"/>
                  </a:lnTo>
                  <a:lnTo>
                    <a:pt x="212051" y="611228"/>
                  </a:lnTo>
                  <a:lnTo>
                    <a:pt x="222491" y="606123"/>
                  </a:lnTo>
                  <a:lnTo>
                    <a:pt x="221589" y="598338"/>
                  </a:lnTo>
                  <a:lnTo>
                    <a:pt x="221068" y="596064"/>
                  </a:lnTo>
                  <a:lnTo>
                    <a:pt x="218998" y="587111"/>
                  </a:lnTo>
                  <a:lnTo>
                    <a:pt x="206768" y="582615"/>
                  </a:lnTo>
                  <a:lnTo>
                    <a:pt x="200012" y="582615"/>
                  </a:lnTo>
                  <a:lnTo>
                    <a:pt x="199136" y="582590"/>
                  </a:lnTo>
                  <a:lnTo>
                    <a:pt x="197281" y="582463"/>
                  </a:lnTo>
                  <a:lnTo>
                    <a:pt x="192189" y="579808"/>
                  </a:lnTo>
                  <a:lnTo>
                    <a:pt x="196638" y="574065"/>
                  </a:lnTo>
                  <a:lnTo>
                    <a:pt x="217982" y="554688"/>
                  </a:lnTo>
                  <a:lnTo>
                    <a:pt x="219659" y="553735"/>
                  </a:lnTo>
                  <a:lnTo>
                    <a:pt x="221665" y="552592"/>
                  </a:lnTo>
                  <a:lnTo>
                    <a:pt x="223697" y="551424"/>
                  </a:lnTo>
                  <a:lnTo>
                    <a:pt x="225894" y="549913"/>
                  </a:lnTo>
                  <a:lnTo>
                    <a:pt x="225221" y="552770"/>
                  </a:lnTo>
                  <a:lnTo>
                    <a:pt x="255485" y="575414"/>
                  </a:lnTo>
                  <a:lnTo>
                    <a:pt x="259588" y="575414"/>
                  </a:lnTo>
                  <a:lnTo>
                    <a:pt x="296116" y="554597"/>
                  </a:lnTo>
                  <a:lnTo>
                    <a:pt x="302090" y="541989"/>
                  </a:lnTo>
                  <a:lnTo>
                    <a:pt x="301536" y="528691"/>
                  </a:lnTo>
                  <a:lnTo>
                    <a:pt x="299199" y="521109"/>
                  </a:lnTo>
                  <a:lnTo>
                    <a:pt x="291439" y="522862"/>
                  </a:lnTo>
                  <a:lnTo>
                    <a:pt x="289521" y="523293"/>
                  </a:lnTo>
                  <a:lnTo>
                    <a:pt x="287185" y="523738"/>
                  </a:lnTo>
                  <a:lnTo>
                    <a:pt x="284607" y="524132"/>
                  </a:lnTo>
                  <a:lnTo>
                    <a:pt x="289877" y="522277"/>
                  </a:lnTo>
                  <a:lnTo>
                    <a:pt x="295160" y="519737"/>
                  </a:lnTo>
                  <a:lnTo>
                    <a:pt x="300037" y="516093"/>
                  </a:lnTo>
                  <a:lnTo>
                    <a:pt x="308163" y="507336"/>
                  </a:lnTo>
                  <a:lnTo>
                    <a:pt x="313518" y="495352"/>
                  </a:lnTo>
                  <a:lnTo>
                    <a:pt x="314967" y="481108"/>
                  </a:lnTo>
                  <a:lnTo>
                    <a:pt x="311378" y="465572"/>
                  </a:lnTo>
                  <a:lnTo>
                    <a:pt x="310683" y="460487"/>
                  </a:lnTo>
                  <a:lnTo>
                    <a:pt x="333413" y="421139"/>
                  </a:lnTo>
                  <a:lnTo>
                    <a:pt x="357640" y="416096"/>
                  </a:lnTo>
                  <a:lnTo>
                    <a:pt x="368839" y="411833"/>
                  </a:lnTo>
                  <a:lnTo>
                    <a:pt x="380029" y="405097"/>
                  </a:lnTo>
                  <a:lnTo>
                    <a:pt x="391312" y="396992"/>
                  </a:lnTo>
                  <a:lnTo>
                    <a:pt x="395617" y="393804"/>
                  </a:lnTo>
                  <a:lnTo>
                    <a:pt x="399986" y="390578"/>
                  </a:lnTo>
                  <a:lnTo>
                    <a:pt x="404393" y="387657"/>
                  </a:lnTo>
                  <a:lnTo>
                    <a:pt x="405218" y="387124"/>
                  </a:lnTo>
                  <a:lnTo>
                    <a:pt x="409473" y="387264"/>
                  </a:lnTo>
                  <a:lnTo>
                    <a:pt x="413499" y="388204"/>
                  </a:lnTo>
                  <a:lnTo>
                    <a:pt x="416064" y="388813"/>
                  </a:lnTo>
                  <a:lnTo>
                    <a:pt x="418490" y="389372"/>
                  </a:lnTo>
                  <a:lnTo>
                    <a:pt x="420992" y="389372"/>
                  </a:lnTo>
                  <a:lnTo>
                    <a:pt x="427202" y="389359"/>
                  </a:lnTo>
                  <a:lnTo>
                    <a:pt x="433565" y="372684"/>
                  </a:lnTo>
                  <a:lnTo>
                    <a:pt x="433793" y="370119"/>
                  </a:lnTo>
                  <a:lnTo>
                    <a:pt x="434136" y="368023"/>
                  </a:lnTo>
                  <a:lnTo>
                    <a:pt x="438010" y="369700"/>
                  </a:lnTo>
                  <a:lnTo>
                    <a:pt x="441032" y="371719"/>
                  </a:lnTo>
                  <a:lnTo>
                    <a:pt x="443992" y="373662"/>
                  </a:lnTo>
                  <a:lnTo>
                    <a:pt x="449668" y="377459"/>
                  </a:lnTo>
                  <a:lnTo>
                    <a:pt x="455612" y="381409"/>
                  </a:lnTo>
                  <a:lnTo>
                    <a:pt x="464515" y="380495"/>
                  </a:lnTo>
                  <a:lnTo>
                    <a:pt x="468503" y="380076"/>
                  </a:lnTo>
                  <a:lnTo>
                    <a:pt x="471500" y="380304"/>
                  </a:lnTo>
                  <a:lnTo>
                    <a:pt x="474268" y="380520"/>
                  </a:lnTo>
                  <a:lnTo>
                    <a:pt x="479932" y="380901"/>
                  </a:lnTo>
                  <a:lnTo>
                    <a:pt x="484898" y="380774"/>
                  </a:lnTo>
                  <a:lnTo>
                    <a:pt x="489838" y="379225"/>
                  </a:lnTo>
                  <a:lnTo>
                    <a:pt x="494931" y="377624"/>
                  </a:lnTo>
                  <a:lnTo>
                    <a:pt x="498843" y="375237"/>
                  </a:lnTo>
                  <a:lnTo>
                    <a:pt x="502297" y="373129"/>
                  </a:lnTo>
                  <a:lnTo>
                    <a:pt x="505294" y="371287"/>
                  </a:lnTo>
                  <a:lnTo>
                    <a:pt x="507873" y="369712"/>
                  </a:lnTo>
                  <a:lnTo>
                    <a:pt x="511009" y="368747"/>
                  </a:lnTo>
                </a:path>
                <a:path w="731520" h="1747520">
                  <a:moveTo>
                    <a:pt x="731165" y="841174"/>
                  </a:moveTo>
                  <a:lnTo>
                    <a:pt x="729767" y="840959"/>
                  </a:lnTo>
                  <a:lnTo>
                    <a:pt x="728700" y="840806"/>
                  </a:lnTo>
                  <a:lnTo>
                    <a:pt x="727722" y="840692"/>
                  </a:lnTo>
                  <a:lnTo>
                    <a:pt x="726757" y="840578"/>
                  </a:lnTo>
                  <a:lnTo>
                    <a:pt x="725944" y="840476"/>
                  </a:lnTo>
                  <a:lnTo>
                    <a:pt x="724954" y="840298"/>
                  </a:lnTo>
                  <a:lnTo>
                    <a:pt x="724204" y="840247"/>
                  </a:lnTo>
                  <a:lnTo>
                    <a:pt x="723836" y="839879"/>
                  </a:lnTo>
                  <a:lnTo>
                    <a:pt x="723353" y="839384"/>
                  </a:lnTo>
                  <a:lnTo>
                    <a:pt x="722909" y="838939"/>
                  </a:lnTo>
                  <a:lnTo>
                    <a:pt x="721690" y="837720"/>
                  </a:lnTo>
                  <a:lnTo>
                    <a:pt x="720318" y="836336"/>
                  </a:lnTo>
                  <a:lnTo>
                    <a:pt x="718667" y="834659"/>
                  </a:lnTo>
                  <a:lnTo>
                    <a:pt x="704613" y="820468"/>
                  </a:lnTo>
                  <a:lnTo>
                    <a:pt x="670178" y="784939"/>
                  </a:lnTo>
                  <a:lnTo>
                    <a:pt x="639042" y="750018"/>
                  </a:lnTo>
                  <a:lnTo>
                    <a:pt x="629428" y="734742"/>
                  </a:lnTo>
                  <a:lnTo>
                    <a:pt x="622371" y="727740"/>
                  </a:lnTo>
                  <a:lnTo>
                    <a:pt x="614231" y="723569"/>
                  </a:lnTo>
                  <a:lnTo>
                    <a:pt x="604951" y="722188"/>
                  </a:lnTo>
                  <a:lnTo>
                    <a:pt x="598719" y="722698"/>
                  </a:lnTo>
                  <a:lnTo>
                    <a:pt x="566704" y="752835"/>
                  </a:lnTo>
                  <a:lnTo>
                    <a:pt x="567893" y="762231"/>
                  </a:lnTo>
                  <a:lnTo>
                    <a:pt x="569213" y="770677"/>
                  </a:lnTo>
                  <a:lnTo>
                    <a:pt x="569976" y="777179"/>
                  </a:lnTo>
                  <a:lnTo>
                    <a:pt x="568210" y="781992"/>
                  </a:lnTo>
                  <a:lnTo>
                    <a:pt x="563727" y="780138"/>
                  </a:lnTo>
                  <a:lnTo>
                    <a:pt x="558584" y="777916"/>
                  </a:lnTo>
                  <a:lnTo>
                    <a:pt x="553415" y="775655"/>
                  </a:lnTo>
                  <a:lnTo>
                    <a:pt x="550278" y="774309"/>
                  </a:lnTo>
                  <a:lnTo>
                    <a:pt x="547484" y="773102"/>
                  </a:lnTo>
                  <a:lnTo>
                    <a:pt x="544817" y="771959"/>
                  </a:lnTo>
                  <a:lnTo>
                    <a:pt x="543966" y="771617"/>
                  </a:lnTo>
                  <a:lnTo>
                    <a:pt x="543115" y="771236"/>
                  </a:lnTo>
                  <a:lnTo>
                    <a:pt x="542315" y="770893"/>
                  </a:lnTo>
                  <a:lnTo>
                    <a:pt x="539724" y="769813"/>
                  </a:lnTo>
                  <a:lnTo>
                    <a:pt x="537286" y="768797"/>
                  </a:lnTo>
                  <a:lnTo>
                    <a:pt x="535152" y="767934"/>
                  </a:lnTo>
                  <a:lnTo>
                    <a:pt x="534860" y="767807"/>
                  </a:lnTo>
                  <a:lnTo>
                    <a:pt x="534619" y="767718"/>
                  </a:lnTo>
                  <a:lnTo>
                    <a:pt x="534339" y="767603"/>
                  </a:lnTo>
                  <a:lnTo>
                    <a:pt x="533031" y="767083"/>
                  </a:lnTo>
                  <a:lnTo>
                    <a:pt x="531749" y="766575"/>
                  </a:lnTo>
                  <a:lnTo>
                    <a:pt x="530618" y="766168"/>
                  </a:lnTo>
                  <a:lnTo>
                    <a:pt x="530720" y="763565"/>
                  </a:lnTo>
                  <a:lnTo>
                    <a:pt x="530821" y="760402"/>
                  </a:lnTo>
                  <a:lnTo>
                    <a:pt x="530898" y="756910"/>
                  </a:lnTo>
                  <a:lnTo>
                    <a:pt x="530910" y="756745"/>
                  </a:lnTo>
                  <a:lnTo>
                    <a:pt x="530923" y="755170"/>
                  </a:lnTo>
                  <a:lnTo>
                    <a:pt x="530948" y="753532"/>
                  </a:lnTo>
                  <a:lnTo>
                    <a:pt x="530961" y="751855"/>
                  </a:lnTo>
                  <a:lnTo>
                    <a:pt x="530961" y="751157"/>
                  </a:lnTo>
                  <a:lnTo>
                    <a:pt x="530974" y="749392"/>
                  </a:lnTo>
                  <a:lnTo>
                    <a:pt x="530974" y="747614"/>
                  </a:lnTo>
                  <a:lnTo>
                    <a:pt x="530948" y="745823"/>
                  </a:lnTo>
                  <a:lnTo>
                    <a:pt x="530948" y="745455"/>
                  </a:lnTo>
                  <a:lnTo>
                    <a:pt x="530936" y="743842"/>
                  </a:lnTo>
                  <a:lnTo>
                    <a:pt x="530898" y="742254"/>
                  </a:lnTo>
                  <a:lnTo>
                    <a:pt x="530847" y="740667"/>
                  </a:lnTo>
                  <a:lnTo>
                    <a:pt x="530834" y="740298"/>
                  </a:lnTo>
                  <a:lnTo>
                    <a:pt x="530821" y="739943"/>
                  </a:lnTo>
                  <a:lnTo>
                    <a:pt x="530821" y="739600"/>
                  </a:lnTo>
                  <a:lnTo>
                    <a:pt x="530745" y="737885"/>
                  </a:lnTo>
                  <a:lnTo>
                    <a:pt x="530682" y="736184"/>
                  </a:lnTo>
                  <a:lnTo>
                    <a:pt x="530567" y="734571"/>
                  </a:lnTo>
                  <a:lnTo>
                    <a:pt x="530555" y="734393"/>
                  </a:lnTo>
                  <a:lnTo>
                    <a:pt x="530453" y="732805"/>
                  </a:lnTo>
                  <a:lnTo>
                    <a:pt x="530326" y="731408"/>
                  </a:lnTo>
                  <a:lnTo>
                    <a:pt x="530186" y="730037"/>
                  </a:lnTo>
                  <a:lnTo>
                    <a:pt x="530136" y="729681"/>
                  </a:lnTo>
                  <a:lnTo>
                    <a:pt x="530110" y="729326"/>
                  </a:lnTo>
                  <a:lnTo>
                    <a:pt x="530059" y="728970"/>
                  </a:lnTo>
                  <a:lnTo>
                    <a:pt x="529894" y="727548"/>
                  </a:lnTo>
                  <a:lnTo>
                    <a:pt x="529704" y="726189"/>
                  </a:lnTo>
                  <a:lnTo>
                    <a:pt x="529488" y="724995"/>
                  </a:lnTo>
                  <a:lnTo>
                    <a:pt x="528916" y="721947"/>
                  </a:lnTo>
                  <a:lnTo>
                    <a:pt x="526554" y="719978"/>
                  </a:lnTo>
                  <a:lnTo>
                    <a:pt x="519725" y="711335"/>
                  </a:lnTo>
                  <a:lnTo>
                    <a:pt x="515043" y="699012"/>
                  </a:lnTo>
                  <a:lnTo>
                    <a:pt x="512697" y="683758"/>
                  </a:lnTo>
                  <a:lnTo>
                    <a:pt x="512876" y="666321"/>
                  </a:lnTo>
                  <a:lnTo>
                    <a:pt x="526323" y="622092"/>
                  </a:lnTo>
                  <a:lnTo>
                    <a:pt x="563472" y="603809"/>
                  </a:lnTo>
                  <a:lnTo>
                    <a:pt x="587252" y="596930"/>
                  </a:lnTo>
                  <a:lnTo>
                    <a:pt x="596771" y="593937"/>
                  </a:lnTo>
                  <a:lnTo>
                    <a:pt x="612000" y="585117"/>
                  </a:lnTo>
                  <a:lnTo>
                    <a:pt x="612178" y="584876"/>
                  </a:lnTo>
                  <a:lnTo>
                    <a:pt x="612355" y="584584"/>
                  </a:lnTo>
                  <a:lnTo>
                    <a:pt x="613181" y="583237"/>
                  </a:lnTo>
                  <a:lnTo>
                    <a:pt x="613968" y="581688"/>
                  </a:lnTo>
                  <a:lnTo>
                    <a:pt x="614718" y="579872"/>
                  </a:lnTo>
                  <a:lnTo>
                    <a:pt x="614832" y="579593"/>
                  </a:lnTo>
                  <a:lnTo>
                    <a:pt x="614959" y="579262"/>
                  </a:lnTo>
                  <a:lnTo>
                    <a:pt x="615073" y="578945"/>
                  </a:lnTo>
                  <a:lnTo>
                    <a:pt x="615759" y="577205"/>
                  </a:lnTo>
                  <a:lnTo>
                    <a:pt x="616419" y="575287"/>
                  </a:lnTo>
                  <a:lnTo>
                    <a:pt x="617029" y="573230"/>
                  </a:lnTo>
                  <a:lnTo>
                    <a:pt x="617131" y="572900"/>
                  </a:lnTo>
                  <a:lnTo>
                    <a:pt x="619378" y="563997"/>
                  </a:lnTo>
                  <a:lnTo>
                    <a:pt x="619493" y="563489"/>
                  </a:lnTo>
                  <a:lnTo>
                    <a:pt x="620610" y="558206"/>
                  </a:lnTo>
                  <a:lnTo>
                    <a:pt x="621525" y="552554"/>
                  </a:lnTo>
                  <a:lnTo>
                    <a:pt x="622198" y="546890"/>
                  </a:lnTo>
                  <a:lnTo>
                    <a:pt x="622261" y="546357"/>
                  </a:lnTo>
                  <a:lnTo>
                    <a:pt x="622338" y="545823"/>
                  </a:lnTo>
                  <a:lnTo>
                    <a:pt x="622388" y="545303"/>
                  </a:lnTo>
                  <a:lnTo>
                    <a:pt x="622706" y="542521"/>
                  </a:lnTo>
                  <a:lnTo>
                    <a:pt x="622960" y="539765"/>
                  </a:lnTo>
                  <a:lnTo>
                    <a:pt x="623150" y="537060"/>
                  </a:lnTo>
                  <a:lnTo>
                    <a:pt x="623176" y="536641"/>
                  </a:lnTo>
                  <a:lnTo>
                    <a:pt x="623201" y="536247"/>
                  </a:lnTo>
                  <a:lnTo>
                    <a:pt x="623227" y="535841"/>
                  </a:lnTo>
                  <a:lnTo>
                    <a:pt x="623392" y="533314"/>
                  </a:lnTo>
                  <a:lnTo>
                    <a:pt x="623506" y="530850"/>
                  </a:lnTo>
                  <a:lnTo>
                    <a:pt x="623557" y="528488"/>
                  </a:lnTo>
                  <a:lnTo>
                    <a:pt x="623557" y="528272"/>
                  </a:lnTo>
                  <a:lnTo>
                    <a:pt x="623582" y="528005"/>
                  </a:lnTo>
                  <a:lnTo>
                    <a:pt x="623582" y="527789"/>
                  </a:lnTo>
                  <a:lnTo>
                    <a:pt x="634179" y="532098"/>
                  </a:lnTo>
                  <a:lnTo>
                    <a:pt x="644375" y="534531"/>
                  </a:lnTo>
                  <a:lnTo>
                    <a:pt x="653157" y="535610"/>
                  </a:lnTo>
                  <a:lnTo>
                    <a:pt x="659511" y="535854"/>
                  </a:lnTo>
                  <a:lnTo>
                    <a:pt x="666757" y="535542"/>
                  </a:lnTo>
                  <a:lnTo>
                    <a:pt x="689241" y="519268"/>
                  </a:lnTo>
                  <a:lnTo>
                    <a:pt x="691660" y="511886"/>
                  </a:lnTo>
                  <a:lnTo>
                    <a:pt x="695266" y="502862"/>
                  </a:lnTo>
                  <a:lnTo>
                    <a:pt x="700412" y="493214"/>
                  </a:lnTo>
                  <a:lnTo>
                    <a:pt x="707453" y="483962"/>
                  </a:lnTo>
                  <a:lnTo>
                    <a:pt x="718946" y="474699"/>
                  </a:lnTo>
                  <a:lnTo>
                    <a:pt x="731165" y="469139"/>
                  </a:lnTo>
                </a:path>
                <a:path w="731520" h="1747520">
                  <a:moveTo>
                    <a:pt x="731165" y="1406525"/>
                  </a:moveTo>
                  <a:lnTo>
                    <a:pt x="728698" y="1405968"/>
                  </a:lnTo>
                  <a:lnTo>
                    <a:pt x="712736" y="1403467"/>
                  </a:lnTo>
                  <a:lnTo>
                    <a:pt x="705645" y="1402411"/>
                  </a:lnTo>
                  <a:lnTo>
                    <a:pt x="698220" y="1401156"/>
                  </a:lnTo>
                  <a:lnTo>
                    <a:pt x="686155" y="1388913"/>
                  </a:lnTo>
                  <a:lnTo>
                    <a:pt x="683842" y="1370588"/>
                  </a:lnTo>
                  <a:lnTo>
                    <a:pt x="667740" y="1327381"/>
                  </a:lnTo>
                  <a:lnTo>
                    <a:pt x="629881" y="1312306"/>
                  </a:lnTo>
                  <a:lnTo>
                    <a:pt x="621906" y="1310846"/>
                  </a:lnTo>
                  <a:lnTo>
                    <a:pt x="613676" y="1309322"/>
                  </a:lnTo>
                  <a:lnTo>
                    <a:pt x="578321" y="1278034"/>
                  </a:lnTo>
                  <a:lnTo>
                    <a:pt x="551688" y="1249962"/>
                  </a:lnTo>
                  <a:lnTo>
                    <a:pt x="550862" y="1247778"/>
                  </a:lnTo>
                  <a:lnTo>
                    <a:pt x="550748" y="1247460"/>
                  </a:lnTo>
                  <a:lnTo>
                    <a:pt x="550659" y="1247079"/>
                  </a:lnTo>
                  <a:lnTo>
                    <a:pt x="550557" y="1246724"/>
                  </a:lnTo>
                  <a:lnTo>
                    <a:pt x="550291" y="1245796"/>
                  </a:lnTo>
                  <a:lnTo>
                    <a:pt x="550075" y="1244768"/>
                  </a:lnTo>
                  <a:lnTo>
                    <a:pt x="549897" y="1243688"/>
                  </a:lnTo>
                  <a:lnTo>
                    <a:pt x="549833" y="1243269"/>
                  </a:lnTo>
                  <a:lnTo>
                    <a:pt x="549757" y="1242901"/>
                  </a:lnTo>
                  <a:lnTo>
                    <a:pt x="549706" y="1242482"/>
                  </a:lnTo>
                  <a:lnTo>
                    <a:pt x="549528" y="1241021"/>
                  </a:lnTo>
                  <a:lnTo>
                    <a:pt x="549440" y="1239485"/>
                  </a:lnTo>
                  <a:lnTo>
                    <a:pt x="549465" y="1237897"/>
                  </a:lnTo>
                  <a:lnTo>
                    <a:pt x="549744" y="1237872"/>
                  </a:lnTo>
                  <a:lnTo>
                    <a:pt x="550087" y="1237821"/>
                  </a:lnTo>
                  <a:lnTo>
                    <a:pt x="550367" y="1237770"/>
                  </a:lnTo>
                  <a:lnTo>
                    <a:pt x="550926" y="1237719"/>
                  </a:lnTo>
                  <a:lnTo>
                    <a:pt x="551446" y="1237656"/>
                  </a:lnTo>
                  <a:lnTo>
                    <a:pt x="552043" y="1237567"/>
                  </a:lnTo>
                  <a:lnTo>
                    <a:pt x="552881" y="1237478"/>
                  </a:lnTo>
                  <a:lnTo>
                    <a:pt x="553796" y="1237351"/>
                  </a:lnTo>
                  <a:lnTo>
                    <a:pt x="554736" y="1237237"/>
                  </a:lnTo>
                  <a:lnTo>
                    <a:pt x="555320" y="1237148"/>
                  </a:lnTo>
                  <a:lnTo>
                    <a:pt x="555866" y="1237084"/>
                  </a:lnTo>
                  <a:lnTo>
                    <a:pt x="556475" y="1237008"/>
                  </a:lnTo>
                  <a:lnTo>
                    <a:pt x="557720" y="1236856"/>
                  </a:lnTo>
                  <a:lnTo>
                    <a:pt x="559041" y="1236665"/>
                  </a:lnTo>
                  <a:lnTo>
                    <a:pt x="560400" y="1236487"/>
                  </a:lnTo>
                  <a:lnTo>
                    <a:pt x="560781" y="1236424"/>
                  </a:lnTo>
                  <a:lnTo>
                    <a:pt x="561149" y="1236386"/>
                  </a:lnTo>
                  <a:lnTo>
                    <a:pt x="561555" y="1236322"/>
                  </a:lnTo>
                  <a:lnTo>
                    <a:pt x="563321" y="1236068"/>
                  </a:lnTo>
                  <a:lnTo>
                    <a:pt x="565150" y="1235802"/>
                  </a:lnTo>
                  <a:lnTo>
                    <a:pt x="567055" y="1235522"/>
                  </a:lnTo>
                  <a:lnTo>
                    <a:pt x="567524" y="1235446"/>
                  </a:lnTo>
                  <a:lnTo>
                    <a:pt x="568007" y="1235370"/>
                  </a:lnTo>
                  <a:lnTo>
                    <a:pt x="568490" y="1235294"/>
                  </a:lnTo>
                  <a:lnTo>
                    <a:pt x="569976" y="1235078"/>
                  </a:lnTo>
                  <a:lnTo>
                    <a:pt x="571474" y="1234836"/>
                  </a:lnTo>
                  <a:lnTo>
                    <a:pt x="573024" y="1234595"/>
                  </a:lnTo>
                  <a:lnTo>
                    <a:pt x="573659" y="1234481"/>
                  </a:lnTo>
                  <a:lnTo>
                    <a:pt x="574281" y="1234379"/>
                  </a:lnTo>
                  <a:lnTo>
                    <a:pt x="574941" y="1234278"/>
                  </a:lnTo>
                  <a:lnTo>
                    <a:pt x="576338" y="1234049"/>
                  </a:lnTo>
                  <a:lnTo>
                    <a:pt x="577761" y="1233808"/>
                  </a:lnTo>
                  <a:lnTo>
                    <a:pt x="579183" y="1233566"/>
                  </a:lnTo>
                  <a:lnTo>
                    <a:pt x="579932" y="1233427"/>
                  </a:lnTo>
                  <a:lnTo>
                    <a:pt x="580656" y="1233300"/>
                  </a:lnTo>
                  <a:lnTo>
                    <a:pt x="581405" y="1233173"/>
                  </a:lnTo>
                  <a:lnTo>
                    <a:pt x="582815" y="1232919"/>
                  </a:lnTo>
                  <a:lnTo>
                    <a:pt x="584212" y="1232665"/>
                  </a:lnTo>
                  <a:lnTo>
                    <a:pt x="585635" y="1232398"/>
                  </a:lnTo>
                  <a:lnTo>
                    <a:pt x="586359" y="1232258"/>
                  </a:lnTo>
                  <a:lnTo>
                    <a:pt x="587057" y="1232131"/>
                  </a:lnTo>
                  <a:lnTo>
                    <a:pt x="587768" y="1231992"/>
                  </a:lnTo>
                  <a:lnTo>
                    <a:pt x="589381" y="1231674"/>
                  </a:lnTo>
                  <a:lnTo>
                    <a:pt x="590981" y="1231357"/>
                  </a:lnTo>
                  <a:lnTo>
                    <a:pt x="592582" y="1231014"/>
                  </a:lnTo>
                  <a:lnTo>
                    <a:pt x="593090" y="1230912"/>
                  </a:lnTo>
                  <a:lnTo>
                    <a:pt x="593585" y="1230810"/>
                  </a:lnTo>
                  <a:lnTo>
                    <a:pt x="594093" y="1230709"/>
                  </a:lnTo>
                  <a:lnTo>
                    <a:pt x="596201" y="1230252"/>
                  </a:lnTo>
                  <a:lnTo>
                    <a:pt x="598309" y="1229782"/>
                  </a:lnTo>
                  <a:lnTo>
                    <a:pt x="600354" y="1229299"/>
                  </a:lnTo>
                  <a:lnTo>
                    <a:pt x="600582" y="1229248"/>
                  </a:lnTo>
                  <a:lnTo>
                    <a:pt x="600798" y="1229185"/>
                  </a:lnTo>
                  <a:lnTo>
                    <a:pt x="601027" y="1229121"/>
                  </a:lnTo>
                  <a:lnTo>
                    <a:pt x="602818" y="1228702"/>
                  </a:lnTo>
                  <a:lnTo>
                    <a:pt x="604532" y="1228258"/>
                  </a:lnTo>
                  <a:lnTo>
                    <a:pt x="606247" y="1227813"/>
                  </a:lnTo>
                  <a:lnTo>
                    <a:pt x="606856" y="1227635"/>
                  </a:lnTo>
                  <a:lnTo>
                    <a:pt x="607441" y="1227483"/>
                  </a:lnTo>
                  <a:lnTo>
                    <a:pt x="608037" y="1227305"/>
                  </a:lnTo>
                  <a:lnTo>
                    <a:pt x="609320" y="1226950"/>
                  </a:lnTo>
                  <a:lnTo>
                    <a:pt x="610590" y="1226581"/>
                  </a:lnTo>
                  <a:lnTo>
                    <a:pt x="611809" y="1226200"/>
                  </a:lnTo>
                  <a:lnTo>
                    <a:pt x="612457" y="1226010"/>
                  </a:lnTo>
                  <a:lnTo>
                    <a:pt x="613105" y="1225807"/>
                  </a:lnTo>
                  <a:lnTo>
                    <a:pt x="613727" y="1225603"/>
                  </a:lnTo>
                  <a:lnTo>
                    <a:pt x="614845" y="1225222"/>
                  </a:lnTo>
                  <a:lnTo>
                    <a:pt x="615937" y="1224854"/>
                  </a:lnTo>
                  <a:lnTo>
                    <a:pt x="616978" y="1224486"/>
                  </a:lnTo>
                  <a:lnTo>
                    <a:pt x="617575" y="1224257"/>
                  </a:lnTo>
                  <a:lnTo>
                    <a:pt x="618172" y="1224054"/>
                  </a:lnTo>
                  <a:lnTo>
                    <a:pt x="618744" y="1223825"/>
                  </a:lnTo>
                  <a:lnTo>
                    <a:pt x="619798" y="1223419"/>
                  </a:lnTo>
                  <a:lnTo>
                    <a:pt x="620776" y="1223013"/>
                  </a:lnTo>
                  <a:lnTo>
                    <a:pt x="621728" y="1222581"/>
                  </a:lnTo>
                  <a:lnTo>
                    <a:pt x="622185" y="1222378"/>
                  </a:lnTo>
                  <a:lnTo>
                    <a:pt x="622668" y="1222200"/>
                  </a:lnTo>
                  <a:lnTo>
                    <a:pt x="623100" y="1221984"/>
                  </a:lnTo>
                  <a:lnTo>
                    <a:pt x="624420" y="1221349"/>
                  </a:lnTo>
                  <a:lnTo>
                    <a:pt x="625652" y="1220714"/>
                  </a:lnTo>
                  <a:lnTo>
                    <a:pt x="626719" y="1220054"/>
                  </a:lnTo>
                  <a:lnTo>
                    <a:pt x="628345" y="1219025"/>
                  </a:lnTo>
                  <a:lnTo>
                    <a:pt x="634771" y="1215875"/>
                  </a:lnTo>
                  <a:lnTo>
                    <a:pt x="674922" y="1195382"/>
                  </a:lnTo>
                  <a:lnTo>
                    <a:pt x="692350" y="1177486"/>
                  </a:lnTo>
                  <a:lnTo>
                    <a:pt x="690497" y="1169938"/>
                  </a:lnTo>
                  <a:lnTo>
                    <a:pt x="685565" y="1161577"/>
                  </a:lnTo>
                  <a:lnTo>
                    <a:pt x="678700" y="1152299"/>
                  </a:lnTo>
                  <a:lnTo>
                    <a:pt x="673346" y="1145184"/>
                  </a:lnTo>
                  <a:lnTo>
                    <a:pt x="668235" y="1137813"/>
                  </a:lnTo>
                  <a:lnTo>
                    <a:pt x="664248" y="1130773"/>
                  </a:lnTo>
                  <a:lnTo>
                    <a:pt x="662266" y="1124651"/>
                  </a:lnTo>
                  <a:lnTo>
                    <a:pt x="662000" y="1122441"/>
                  </a:lnTo>
                  <a:lnTo>
                    <a:pt x="663460" y="1115469"/>
                  </a:lnTo>
                  <a:lnTo>
                    <a:pt x="664540" y="1110376"/>
                  </a:lnTo>
                  <a:lnTo>
                    <a:pt x="666544" y="1100232"/>
                  </a:lnTo>
                  <a:lnTo>
                    <a:pt x="667764" y="1090475"/>
                  </a:lnTo>
                  <a:lnTo>
                    <a:pt x="667381" y="1081662"/>
                  </a:lnTo>
                  <a:lnTo>
                    <a:pt x="664578" y="1074346"/>
                  </a:lnTo>
                  <a:lnTo>
                    <a:pt x="662317" y="1070981"/>
                  </a:lnTo>
                  <a:lnTo>
                    <a:pt x="658990" y="1068809"/>
                  </a:lnTo>
                  <a:lnTo>
                    <a:pt x="654938" y="1068060"/>
                  </a:lnTo>
                  <a:lnTo>
                    <a:pt x="650836" y="1067311"/>
                  </a:lnTo>
                  <a:lnTo>
                    <a:pt x="646036" y="1063120"/>
                  </a:lnTo>
                  <a:lnTo>
                    <a:pt x="641832" y="1056554"/>
                  </a:lnTo>
                  <a:lnTo>
                    <a:pt x="636033" y="1045123"/>
                  </a:lnTo>
                  <a:lnTo>
                    <a:pt x="632052" y="1032438"/>
                  </a:lnTo>
                  <a:lnTo>
                    <a:pt x="630268" y="1020137"/>
                  </a:lnTo>
                  <a:lnTo>
                    <a:pt x="631063" y="1009856"/>
                  </a:lnTo>
                  <a:lnTo>
                    <a:pt x="632129" y="1005639"/>
                  </a:lnTo>
                  <a:lnTo>
                    <a:pt x="634111" y="1003214"/>
                  </a:lnTo>
                  <a:lnTo>
                    <a:pt x="641070" y="1003214"/>
                  </a:lnTo>
                  <a:lnTo>
                    <a:pt x="644588" y="1003214"/>
                  </a:lnTo>
                  <a:lnTo>
                    <a:pt x="648322" y="1003887"/>
                  </a:lnTo>
                  <a:lnTo>
                    <a:pt x="651306" y="1004446"/>
                  </a:lnTo>
                  <a:lnTo>
                    <a:pt x="652665" y="1004687"/>
                  </a:lnTo>
                  <a:lnTo>
                    <a:pt x="653884" y="1004903"/>
                  </a:lnTo>
                  <a:lnTo>
                    <a:pt x="654875" y="1005055"/>
                  </a:lnTo>
                  <a:lnTo>
                    <a:pt x="660742" y="1005843"/>
                  </a:lnTo>
                  <a:lnTo>
                    <a:pt x="663575" y="1000648"/>
                  </a:lnTo>
                  <a:lnTo>
                    <a:pt x="675205" y="958631"/>
                  </a:lnTo>
                  <a:lnTo>
                    <a:pt x="683000" y="919190"/>
                  </a:lnTo>
                  <a:lnTo>
                    <a:pt x="686987" y="900541"/>
                  </a:lnTo>
                  <a:lnTo>
                    <a:pt x="706067" y="861583"/>
                  </a:lnTo>
                  <a:lnTo>
                    <a:pt x="722401" y="857342"/>
                  </a:lnTo>
                  <a:lnTo>
                    <a:pt x="723138" y="857342"/>
                  </a:lnTo>
                  <a:lnTo>
                    <a:pt x="724077" y="857418"/>
                  </a:lnTo>
                  <a:lnTo>
                    <a:pt x="725144" y="857545"/>
                  </a:lnTo>
                  <a:lnTo>
                    <a:pt x="728395" y="857951"/>
                  </a:lnTo>
                  <a:lnTo>
                    <a:pt x="731165" y="858508"/>
                  </a:lnTo>
                </a:path>
                <a:path w="731520" h="1747520">
                  <a:moveTo>
                    <a:pt x="731165" y="1605309"/>
                  </a:moveTo>
                  <a:lnTo>
                    <a:pt x="711784" y="1629349"/>
                  </a:lnTo>
                  <a:lnTo>
                    <a:pt x="703937" y="1635292"/>
                  </a:lnTo>
                  <a:lnTo>
                    <a:pt x="696637" y="1642586"/>
                  </a:lnTo>
                  <a:lnTo>
                    <a:pt x="690954" y="1652198"/>
                  </a:lnTo>
                  <a:lnTo>
                    <a:pt x="687959" y="1665100"/>
                  </a:lnTo>
                  <a:lnTo>
                    <a:pt x="681506" y="1675966"/>
                  </a:lnTo>
                  <a:lnTo>
                    <a:pt x="666859" y="1688125"/>
                  </a:lnTo>
                  <a:lnTo>
                    <a:pt x="648509" y="1700122"/>
                  </a:lnTo>
                  <a:lnTo>
                    <a:pt x="630948" y="1710502"/>
                  </a:lnTo>
                  <a:lnTo>
                    <a:pt x="624227" y="1714408"/>
                  </a:lnTo>
                  <a:lnTo>
                    <a:pt x="617878" y="1718173"/>
                  </a:lnTo>
                  <a:lnTo>
                    <a:pt x="583933" y="1747205"/>
                  </a:lnTo>
                  <a:lnTo>
                    <a:pt x="583996" y="1746850"/>
                  </a:lnTo>
                  <a:lnTo>
                    <a:pt x="584073" y="1746494"/>
                  </a:lnTo>
                  <a:lnTo>
                    <a:pt x="584123" y="1746151"/>
                  </a:lnTo>
                  <a:lnTo>
                    <a:pt x="585190" y="1740677"/>
                  </a:lnTo>
                  <a:lnTo>
                    <a:pt x="586371" y="1734467"/>
                  </a:lnTo>
                  <a:lnTo>
                    <a:pt x="587032" y="1728079"/>
                  </a:lnTo>
                  <a:lnTo>
                    <a:pt x="588658" y="1720060"/>
                  </a:lnTo>
                  <a:lnTo>
                    <a:pt x="591478" y="1712823"/>
                  </a:lnTo>
                  <a:lnTo>
                    <a:pt x="594949" y="1706705"/>
                  </a:lnTo>
                  <a:lnTo>
                    <a:pt x="598525" y="1702044"/>
                  </a:lnTo>
                  <a:lnTo>
                    <a:pt x="605513" y="1691944"/>
                  </a:lnTo>
                  <a:lnTo>
                    <a:pt x="608588" y="1682349"/>
                  </a:lnTo>
                  <a:lnTo>
                    <a:pt x="609060" y="1673140"/>
                  </a:lnTo>
                  <a:lnTo>
                    <a:pt x="608241" y="1664198"/>
                  </a:lnTo>
                  <a:lnTo>
                    <a:pt x="607608" y="1658123"/>
                  </a:lnTo>
                  <a:lnTo>
                    <a:pt x="607320" y="1651734"/>
                  </a:lnTo>
                  <a:lnTo>
                    <a:pt x="607737" y="1644815"/>
                  </a:lnTo>
                  <a:lnTo>
                    <a:pt x="609219" y="1637147"/>
                  </a:lnTo>
                  <a:lnTo>
                    <a:pt x="610887" y="1618382"/>
                  </a:lnTo>
                  <a:lnTo>
                    <a:pt x="608039" y="1596023"/>
                  </a:lnTo>
                  <a:lnTo>
                    <a:pt x="601184" y="1574480"/>
                  </a:lnTo>
                  <a:lnTo>
                    <a:pt x="590829" y="1558166"/>
                  </a:lnTo>
                  <a:lnTo>
                    <a:pt x="586244" y="1553581"/>
                  </a:lnTo>
                  <a:lnTo>
                    <a:pt x="576276" y="1543381"/>
                  </a:lnTo>
                  <a:lnTo>
                    <a:pt x="566440" y="1531602"/>
                  </a:lnTo>
                  <a:lnTo>
                    <a:pt x="559893" y="1519668"/>
                  </a:lnTo>
                  <a:lnTo>
                    <a:pt x="559790" y="1509004"/>
                  </a:lnTo>
                  <a:lnTo>
                    <a:pt x="561467" y="1505169"/>
                  </a:lnTo>
                  <a:lnTo>
                    <a:pt x="561213" y="1502146"/>
                  </a:lnTo>
                  <a:lnTo>
                    <a:pt x="560400" y="1499974"/>
                  </a:lnTo>
                  <a:lnTo>
                    <a:pt x="565683" y="1502997"/>
                  </a:lnTo>
                  <a:lnTo>
                    <a:pt x="571474" y="1505092"/>
                  </a:lnTo>
                  <a:lnTo>
                    <a:pt x="576884" y="1505092"/>
                  </a:lnTo>
                  <a:lnTo>
                    <a:pt x="584466" y="1505092"/>
                  </a:lnTo>
                  <a:lnTo>
                    <a:pt x="590638" y="1501092"/>
                  </a:lnTo>
                  <a:lnTo>
                    <a:pt x="593813" y="1494120"/>
                  </a:lnTo>
                  <a:lnTo>
                    <a:pt x="594944" y="1490364"/>
                  </a:lnTo>
                  <a:lnTo>
                    <a:pt x="595458" y="1485184"/>
                  </a:lnTo>
                  <a:lnTo>
                    <a:pt x="595496" y="1477991"/>
                  </a:lnTo>
                  <a:lnTo>
                    <a:pt x="595198" y="1468199"/>
                  </a:lnTo>
                  <a:lnTo>
                    <a:pt x="594969" y="1462065"/>
                  </a:lnTo>
                  <a:lnTo>
                    <a:pt x="594664" y="1453657"/>
                  </a:lnTo>
                  <a:lnTo>
                    <a:pt x="561809" y="1428461"/>
                  </a:lnTo>
                  <a:lnTo>
                    <a:pt x="559536" y="1427635"/>
                  </a:lnTo>
                  <a:lnTo>
                    <a:pt x="558101" y="1422834"/>
                  </a:lnTo>
                  <a:lnTo>
                    <a:pt x="553504" y="1418288"/>
                  </a:lnTo>
                  <a:lnTo>
                    <a:pt x="544068" y="1418288"/>
                  </a:lnTo>
                  <a:lnTo>
                    <a:pt x="512000" y="1438938"/>
                  </a:lnTo>
                  <a:lnTo>
                    <a:pt x="512330" y="1442113"/>
                  </a:lnTo>
                  <a:lnTo>
                    <a:pt x="513219" y="1450597"/>
                  </a:lnTo>
                  <a:lnTo>
                    <a:pt x="510120" y="1454115"/>
                  </a:lnTo>
                  <a:lnTo>
                    <a:pt x="494817" y="1485230"/>
                  </a:lnTo>
                  <a:lnTo>
                    <a:pt x="495075" y="1498503"/>
                  </a:lnTo>
                  <a:lnTo>
                    <a:pt x="494236" y="1508731"/>
                  </a:lnTo>
                  <a:lnTo>
                    <a:pt x="492763" y="1516587"/>
                  </a:lnTo>
                  <a:lnTo>
                    <a:pt x="491121" y="1522745"/>
                  </a:lnTo>
                  <a:lnTo>
                    <a:pt x="490080" y="1526378"/>
                  </a:lnTo>
                  <a:lnTo>
                    <a:pt x="489178" y="1529540"/>
                  </a:lnTo>
                  <a:lnTo>
                    <a:pt x="489051" y="1532943"/>
                  </a:lnTo>
                  <a:lnTo>
                    <a:pt x="488899" y="1536550"/>
                  </a:lnTo>
                  <a:lnTo>
                    <a:pt x="488487" y="1549367"/>
                  </a:lnTo>
                  <a:lnTo>
                    <a:pt x="500784" y="1594785"/>
                  </a:lnTo>
                  <a:lnTo>
                    <a:pt x="521931" y="1614185"/>
                  </a:lnTo>
                  <a:lnTo>
                    <a:pt x="524865" y="1616027"/>
                  </a:lnTo>
                  <a:lnTo>
                    <a:pt x="561962" y="1636626"/>
                  </a:lnTo>
                  <a:lnTo>
                    <a:pt x="561099" y="1643558"/>
                  </a:lnTo>
                  <a:lnTo>
                    <a:pt x="558777" y="1651869"/>
                  </a:lnTo>
                  <a:lnTo>
                    <a:pt x="555307" y="1659547"/>
                  </a:lnTo>
                  <a:lnTo>
                    <a:pt x="551002" y="1664579"/>
                  </a:lnTo>
                  <a:lnTo>
                    <a:pt x="547293" y="1667017"/>
                  </a:lnTo>
                  <a:lnTo>
                    <a:pt x="544944" y="1670789"/>
                  </a:lnTo>
                  <a:lnTo>
                    <a:pt x="542658" y="1674434"/>
                  </a:lnTo>
                  <a:lnTo>
                    <a:pt x="538634" y="1680240"/>
                  </a:lnTo>
                  <a:lnTo>
                    <a:pt x="533515" y="1684750"/>
                  </a:lnTo>
                  <a:lnTo>
                    <a:pt x="526161" y="1687179"/>
                  </a:lnTo>
                  <a:lnTo>
                    <a:pt x="515429" y="1686740"/>
                  </a:lnTo>
                  <a:lnTo>
                    <a:pt x="511035" y="1686017"/>
                  </a:lnTo>
                  <a:lnTo>
                    <a:pt x="506641" y="1680594"/>
                  </a:lnTo>
                  <a:lnTo>
                    <a:pt x="501980" y="1674879"/>
                  </a:lnTo>
                  <a:lnTo>
                    <a:pt x="465730" y="1653703"/>
                  </a:lnTo>
                  <a:lnTo>
                    <a:pt x="455088" y="1654421"/>
                  </a:lnTo>
                  <a:lnTo>
                    <a:pt x="443670" y="1656502"/>
                  </a:lnTo>
                  <a:lnTo>
                    <a:pt x="431393" y="1659474"/>
                  </a:lnTo>
                  <a:lnTo>
                    <a:pt x="424762" y="1661152"/>
                  </a:lnTo>
                  <a:lnTo>
                    <a:pt x="417606" y="1662863"/>
                  </a:lnTo>
                  <a:lnTo>
                    <a:pt x="409828" y="1664533"/>
                  </a:lnTo>
                  <a:lnTo>
                    <a:pt x="401332" y="1666090"/>
                  </a:lnTo>
                  <a:lnTo>
                    <a:pt x="390066" y="1661527"/>
                  </a:lnTo>
                  <a:lnTo>
                    <a:pt x="377421" y="1650431"/>
                  </a:lnTo>
                  <a:lnTo>
                    <a:pt x="367010" y="1636697"/>
                  </a:lnTo>
                  <a:lnTo>
                    <a:pt x="362445" y="1624218"/>
                  </a:lnTo>
                  <a:lnTo>
                    <a:pt x="360511" y="1614862"/>
                  </a:lnTo>
                  <a:lnTo>
                    <a:pt x="356220" y="1607535"/>
                  </a:lnTo>
                  <a:lnTo>
                    <a:pt x="350556" y="1601921"/>
                  </a:lnTo>
                  <a:lnTo>
                    <a:pt x="344500" y="1597701"/>
                  </a:lnTo>
                  <a:lnTo>
                    <a:pt x="350821" y="1596652"/>
                  </a:lnTo>
                  <a:lnTo>
                    <a:pt x="357920" y="1595713"/>
                  </a:lnTo>
                  <a:lnTo>
                    <a:pt x="365463" y="1594936"/>
                  </a:lnTo>
                  <a:lnTo>
                    <a:pt x="373113" y="1594373"/>
                  </a:lnTo>
                  <a:lnTo>
                    <a:pt x="380818" y="1593134"/>
                  </a:lnTo>
                  <a:lnTo>
                    <a:pt x="410722" y="1547839"/>
                  </a:lnTo>
                  <a:lnTo>
                    <a:pt x="410884" y="1524474"/>
                  </a:lnTo>
                  <a:lnTo>
                    <a:pt x="407377" y="1496609"/>
                  </a:lnTo>
                  <a:lnTo>
                    <a:pt x="400139" y="1474130"/>
                  </a:lnTo>
                  <a:lnTo>
                    <a:pt x="387521" y="1453789"/>
                  </a:lnTo>
                  <a:lnTo>
                    <a:pt x="371284" y="1439046"/>
                  </a:lnTo>
                  <a:lnTo>
                    <a:pt x="353186" y="1433363"/>
                  </a:lnTo>
                  <a:lnTo>
                    <a:pt x="351790" y="1433363"/>
                  </a:lnTo>
                  <a:lnTo>
                    <a:pt x="350405" y="1433477"/>
                  </a:lnTo>
                  <a:lnTo>
                    <a:pt x="348678" y="1433744"/>
                  </a:lnTo>
                  <a:lnTo>
                    <a:pt x="346922" y="1432116"/>
                  </a:lnTo>
                  <a:lnTo>
                    <a:pt x="341387" y="1390553"/>
                  </a:lnTo>
                  <a:lnTo>
                    <a:pt x="341582" y="1384752"/>
                  </a:lnTo>
                  <a:lnTo>
                    <a:pt x="342182" y="1378196"/>
                  </a:lnTo>
                  <a:lnTo>
                    <a:pt x="343369" y="1368034"/>
                  </a:lnTo>
                  <a:lnTo>
                    <a:pt x="343385" y="1356801"/>
                  </a:lnTo>
                  <a:lnTo>
                    <a:pt x="333946" y="1333973"/>
                  </a:lnTo>
                  <a:lnTo>
                    <a:pt x="333641" y="1333439"/>
                  </a:lnTo>
                  <a:lnTo>
                    <a:pt x="333057" y="1326619"/>
                  </a:lnTo>
                  <a:lnTo>
                    <a:pt x="330022" y="1322238"/>
                  </a:lnTo>
                  <a:lnTo>
                    <a:pt x="327952" y="1319456"/>
                  </a:lnTo>
                  <a:lnTo>
                    <a:pt x="330961" y="1313360"/>
                  </a:lnTo>
                  <a:lnTo>
                    <a:pt x="330847" y="1304534"/>
                  </a:lnTo>
                  <a:lnTo>
                    <a:pt x="330720" y="1294514"/>
                  </a:lnTo>
                  <a:lnTo>
                    <a:pt x="330669" y="1290056"/>
                  </a:lnTo>
                  <a:lnTo>
                    <a:pt x="330580" y="1285662"/>
                  </a:lnTo>
                  <a:lnTo>
                    <a:pt x="330923" y="1282157"/>
                  </a:lnTo>
                  <a:lnTo>
                    <a:pt x="331000" y="1281407"/>
                  </a:lnTo>
                  <a:lnTo>
                    <a:pt x="331139" y="1281039"/>
                  </a:lnTo>
                  <a:lnTo>
                    <a:pt x="332028" y="1280404"/>
                  </a:lnTo>
                  <a:lnTo>
                    <a:pt x="335102" y="1280404"/>
                  </a:lnTo>
                  <a:lnTo>
                    <a:pt x="339610" y="1280404"/>
                  </a:lnTo>
                  <a:lnTo>
                    <a:pt x="346227" y="1281737"/>
                  </a:lnTo>
                  <a:lnTo>
                    <a:pt x="354761" y="1284392"/>
                  </a:lnTo>
                  <a:lnTo>
                    <a:pt x="357924" y="1285370"/>
                  </a:lnTo>
                  <a:lnTo>
                    <a:pt x="360692" y="1285852"/>
                  </a:lnTo>
                  <a:lnTo>
                    <a:pt x="363220" y="1285852"/>
                  </a:lnTo>
                  <a:lnTo>
                    <a:pt x="380238" y="1258268"/>
                  </a:lnTo>
                  <a:lnTo>
                    <a:pt x="380695" y="1255601"/>
                  </a:lnTo>
                  <a:lnTo>
                    <a:pt x="380961" y="1254013"/>
                  </a:lnTo>
                  <a:lnTo>
                    <a:pt x="381558" y="1250953"/>
                  </a:lnTo>
                  <a:lnTo>
                    <a:pt x="382320" y="1247308"/>
                  </a:lnTo>
                  <a:lnTo>
                    <a:pt x="383324" y="1247765"/>
                  </a:lnTo>
                  <a:lnTo>
                    <a:pt x="384403" y="1248248"/>
                  </a:lnTo>
                  <a:lnTo>
                    <a:pt x="385445" y="1248730"/>
                  </a:lnTo>
                  <a:lnTo>
                    <a:pt x="386270" y="1249086"/>
                  </a:lnTo>
                  <a:lnTo>
                    <a:pt x="387057" y="1249454"/>
                  </a:lnTo>
                  <a:lnTo>
                    <a:pt x="394716" y="1252832"/>
                  </a:lnTo>
                  <a:lnTo>
                    <a:pt x="395147" y="1253023"/>
                  </a:lnTo>
                  <a:lnTo>
                    <a:pt x="403834" y="1256680"/>
                  </a:lnTo>
                  <a:lnTo>
                    <a:pt x="404545" y="1256972"/>
                  </a:lnTo>
                  <a:lnTo>
                    <a:pt x="405295" y="1257252"/>
                  </a:lnTo>
                  <a:lnTo>
                    <a:pt x="407022" y="1257963"/>
                  </a:lnTo>
                  <a:lnTo>
                    <a:pt x="408711" y="1258623"/>
                  </a:lnTo>
                  <a:lnTo>
                    <a:pt x="410336" y="1259258"/>
                  </a:lnTo>
                  <a:lnTo>
                    <a:pt x="411200" y="1259576"/>
                  </a:lnTo>
                  <a:lnTo>
                    <a:pt x="412026" y="1259868"/>
                  </a:lnTo>
                  <a:lnTo>
                    <a:pt x="412851" y="1260173"/>
                  </a:lnTo>
                  <a:lnTo>
                    <a:pt x="414324" y="1260719"/>
                  </a:lnTo>
                  <a:lnTo>
                    <a:pt x="415709" y="1261202"/>
                  </a:lnTo>
                  <a:lnTo>
                    <a:pt x="417068" y="1261659"/>
                  </a:lnTo>
                  <a:lnTo>
                    <a:pt x="417842" y="1261913"/>
                  </a:lnTo>
                  <a:lnTo>
                    <a:pt x="418604" y="1262179"/>
                  </a:lnTo>
                  <a:lnTo>
                    <a:pt x="419341" y="1262395"/>
                  </a:lnTo>
                  <a:lnTo>
                    <a:pt x="420674" y="1262814"/>
                  </a:lnTo>
                  <a:lnTo>
                    <a:pt x="421868" y="1263145"/>
                  </a:lnTo>
                  <a:lnTo>
                    <a:pt x="423011" y="1263437"/>
                  </a:lnTo>
                  <a:lnTo>
                    <a:pt x="423570" y="1263589"/>
                  </a:lnTo>
                  <a:lnTo>
                    <a:pt x="424167" y="1263754"/>
                  </a:lnTo>
                  <a:lnTo>
                    <a:pt x="424675" y="1263869"/>
                  </a:lnTo>
                  <a:lnTo>
                    <a:pt x="426237" y="1264211"/>
                  </a:lnTo>
                  <a:lnTo>
                    <a:pt x="427596" y="1264427"/>
                  </a:lnTo>
                  <a:lnTo>
                    <a:pt x="428625" y="1264427"/>
                  </a:lnTo>
                  <a:lnTo>
                    <a:pt x="434416" y="1264427"/>
                  </a:lnTo>
                  <a:lnTo>
                    <a:pt x="437692" y="1260579"/>
                  </a:lnTo>
                  <a:lnTo>
                    <a:pt x="438454" y="1256287"/>
                  </a:lnTo>
                  <a:lnTo>
                    <a:pt x="441527" y="1249975"/>
                  </a:lnTo>
                  <a:lnTo>
                    <a:pt x="448233" y="1244134"/>
                  </a:lnTo>
                  <a:lnTo>
                    <a:pt x="457149" y="1238715"/>
                  </a:lnTo>
                  <a:lnTo>
                    <a:pt x="466851" y="1233668"/>
                  </a:lnTo>
                  <a:lnTo>
                    <a:pt x="474675" y="1229718"/>
                  </a:lnTo>
                  <a:lnTo>
                    <a:pt x="482142" y="1225908"/>
                  </a:lnTo>
                  <a:lnTo>
                    <a:pt x="487819" y="1221374"/>
                  </a:lnTo>
                  <a:lnTo>
                    <a:pt x="493704" y="1223430"/>
                  </a:lnTo>
                  <a:lnTo>
                    <a:pt x="499789" y="1225416"/>
                  </a:lnTo>
                  <a:lnTo>
                    <a:pt x="505979" y="1227350"/>
                  </a:lnTo>
                  <a:lnTo>
                    <a:pt x="512178" y="1229248"/>
                  </a:lnTo>
                  <a:lnTo>
                    <a:pt x="515264" y="1230201"/>
                  </a:lnTo>
                  <a:lnTo>
                    <a:pt x="518236" y="1231115"/>
                  </a:lnTo>
                  <a:lnTo>
                    <a:pt x="521157" y="1232042"/>
                  </a:lnTo>
                  <a:lnTo>
                    <a:pt x="522033" y="1232309"/>
                  </a:lnTo>
                  <a:lnTo>
                    <a:pt x="522897" y="1232588"/>
                  </a:lnTo>
                  <a:lnTo>
                    <a:pt x="523760" y="1232855"/>
                  </a:lnTo>
                  <a:lnTo>
                    <a:pt x="526478" y="1233731"/>
                  </a:lnTo>
                  <a:lnTo>
                    <a:pt x="529082" y="1234582"/>
                  </a:lnTo>
                  <a:lnTo>
                    <a:pt x="531482" y="1235433"/>
                  </a:lnTo>
                  <a:lnTo>
                    <a:pt x="531761" y="1235535"/>
                  </a:lnTo>
                  <a:lnTo>
                    <a:pt x="532079" y="1235649"/>
                  </a:lnTo>
                  <a:lnTo>
                    <a:pt x="532358" y="1235725"/>
                  </a:lnTo>
                  <a:lnTo>
                    <a:pt x="532345" y="1236017"/>
                  </a:lnTo>
                  <a:lnTo>
                    <a:pt x="532384" y="1236271"/>
                  </a:lnTo>
                  <a:lnTo>
                    <a:pt x="532371" y="1236538"/>
                  </a:lnTo>
                  <a:lnTo>
                    <a:pt x="532345" y="1237224"/>
                  </a:lnTo>
                  <a:lnTo>
                    <a:pt x="532396" y="1237884"/>
                  </a:lnTo>
                  <a:lnTo>
                    <a:pt x="532396" y="1238570"/>
                  </a:lnTo>
                  <a:lnTo>
                    <a:pt x="532396" y="1240513"/>
                  </a:lnTo>
                  <a:lnTo>
                    <a:pt x="532485" y="1242431"/>
                  </a:lnTo>
                  <a:lnTo>
                    <a:pt x="532701" y="1244298"/>
                  </a:lnTo>
                  <a:lnTo>
                    <a:pt x="532803" y="1245161"/>
                  </a:lnTo>
                  <a:lnTo>
                    <a:pt x="532930" y="1245962"/>
                  </a:lnTo>
                  <a:lnTo>
                    <a:pt x="533069" y="1246787"/>
                  </a:lnTo>
                  <a:lnTo>
                    <a:pt x="533361" y="1248527"/>
                  </a:lnTo>
                  <a:lnTo>
                    <a:pt x="533768" y="1250191"/>
                  </a:lnTo>
                  <a:lnTo>
                    <a:pt x="534238" y="1251816"/>
                  </a:lnTo>
                  <a:lnTo>
                    <a:pt x="534454" y="1252515"/>
                  </a:lnTo>
                  <a:lnTo>
                    <a:pt x="534631" y="1253239"/>
                  </a:lnTo>
                  <a:lnTo>
                    <a:pt x="560710" y="1284856"/>
                  </a:lnTo>
                  <a:lnTo>
                    <a:pt x="590003" y="1312154"/>
                  </a:lnTo>
                  <a:lnTo>
                    <a:pt x="626770" y="1329172"/>
                  </a:lnTo>
                  <a:lnTo>
                    <a:pt x="635078" y="1330782"/>
                  </a:lnTo>
                  <a:lnTo>
                    <a:pt x="665127" y="1363238"/>
                  </a:lnTo>
                  <a:lnTo>
                    <a:pt x="669937" y="1398362"/>
                  </a:lnTo>
                  <a:lnTo>
                    <a:pt x="670369" y="1402108"/>
                  </a:lnTo>
                  <a:lnTo>
                    <a:pt x="710260" y="1420421"/>
                  </a:lnTo>
                  <a:lnTo>
                    <a:pt x="723009" y="1422376"/>
                  </a:lnTo>
                  <a:lnTo>
                    <a:pt x="731165" y="1423978"/>
                  </a:lnTo>
                </a:path>
                <a:path w="731520" h="1747520">
                  <a:moveTo>
                    <a:pt x="731165" y="1518855"/>
                  </a:moveTo>
                  <a:lnTo>
                    <a:pt x="692716" y="1535383"/>
                  </a:lnTo>
                  <a:lnTo>
                    <a:pt x="676948" y="1554381"/>
                  </a:lnTo>
                  <a:lnTo>
                    <a:pt x="677480" y="1562193"/>
                  </a:lnTo>
                  <a:lnTo>
                    <a:pt x="707910" y="1590182"/>
                  </a:lnTo>
                  <a:lnTo>
                    <a:pt x="710260" y="1590500"/>
                  </a:lnTo>
                  <a:lnTo>
                    <a:pt x="712698" y="1590817"/>
                  </a:lnTo>
                  <a:lnTo>
                    <a:pt x="715213" y="1591579"/>
                  </a:lnTo>
                  <a:lnTo>
                    <a:pt x="716889" y="1592100"/>
                  </a:lnTo>
                  <a:lnTo>
                    <a:pt x="718870" y="1592532"/>
                  </a:lnTo>
                  <a:lnTo>
                    <a:pt x="721004" y="1592964"/>
                  </a:lnTo>
                  <a:lnTo>
                    <a:pt x="725004" y="1593789"/>
                  </a:lnTo>
                  <a:lnTo>
                    <a:pt x="730008" y="1594818"/>
                  </a:lnTo>
                  <a:lnTo>
                    <a:pt x="731165" y="1597002"/>
                  </a:lnTo>
                </a:path>
                <a:path w="731520" h="1747520">
                  <a:moveTo>
                    <a:pt x="535419" y="1461227"/>
                  </a:moveTo>
                  <a:lnTo>
                    <a:pt x="531431" y="1461227"/>
                  </a:lnTo>
                  <a:lnTo>
                    <a:pt x="527380" y="1462357"/>
                  </a:lnTo>
                  <a:lnTo>
                    <a:pt x="523328" y="1464592"/>
                  </a:lnTo>
                  <a:lnTo>
                    <a:pt x="527265" y="1459068"/>
                  </a:lnTo>
                  <a:lnTo>
                    <a:pt x="530529" y="1451803"/>
                  </a:lnTo>
                  <a:lnTo>
                    <a:pt x="529272" y="1441224"/>
                  </a:lnTo>
                  <a:lnTo>
                    <a:pt x="530326" y="1439129"/>
                  </a:lnTo>
                  <a:lnTo>
                    <a:pt x="537781" y="1435573"/>
                  </a:lnTo>
                  <a:lnTo>
                    <a:pt x="543725" y="1435433"/>
                  </a:lnTo>
                  <a:lnTo>
                    <a:pt x="546646" y="1442989"/>
                  </a:lnTo>
                  <a:lnTo>
                    <a:pt x="556831" y="1444958"/>
                  </a:lnTo>
                  <a:lnTo>
                    <a:pt x="565962" y="1446723"/>
                  </a:lnTo>
                  <a:lnTo>
                    <a:pt x="569391" y="1447384"/>
                  </a:lnTo>
                  <a:lnTo>
                    <a:pt x="575309" y="1448539"/>
                  </a:lnTo>
                  <a:lnTo>
                    <a:pt x="578027" y="1449746"/>
                  </a:lnTo>
                  <a:lnTo>
                    <a:pt x="577557" y="1453949"/>
                  </a:lnTo>
                  <a:lnTo>
                    <a:pt x="577735" y="1460020"/>
                  </a:lnTo>
                  <a:lnTo>
                    <a:pt x="578065" y="1468847"/>
                  </a:lnTo>
                  <a:lnTo>
                    <a:pt x="578294" y="1474892"/>
                  </a:lnTo>
                  <a:lnTo>
                    <a:pt x="578675" y="1485039"/>
                  </a:lnTo>
                  <a:lnTo>
                    <a:pt x="578230" y="1486995"/>
                  </a:lnTo>
                  <a:lnTo>
                    <a:pt x="577799" y="1487947"/>
                  </a:lnTo>
                  <a:lnTo>
                    <a:pt x="576884" y="1487947"/>
                  </a:lnTo>
                  <a:lnTo>
                    <a:pt x="571626" y="1487947"/>
                  </a:lnTo>
                  <a:lnTo>
                    <a:pt x="561594" y="1480950"/>
                  </a:lnTo>
                  <a:lnTo>
                    <a:pt x="557949" y="1475743"/>
                  </a:lnTo>
                  <a:lnTo>
                    <a:pt x="555109" y="1471964"/>
                  </a:lnTo>
                  <a:lnTo>
                    <a:pt x="550384" y="1467142"/>
                  </a:lnTo>
                  <a:lnTo>
                    <a:pt x="543809" y="1462991"/>
                  </a:lnTo>
                  <a:lnTo>
                    <a:pt x="535419" y="1461227"/>
                  </a:lnTo>
                </a:path>
                <a:path w="731520" h="1747520">
                  <a:moveTo>
                    <a:pt x="534339" y="1498793"/>
                  </a:moveTo>
                  <a:lnTo>
                    <a:pt x="532663" y="1499530"/>
                  </a:lnTo>
                  <a:lnTo>
                    <a:pt x="531177" y="1500241"/>
                  </a:lnTo>
                  <a:lnTo>
                    <a:pt x="530098" y="1500660"/>
                  </a:lnTo>
                  <a:lnTo>
                    <a:pt x="527672" y="1500254"/>
                  </a:lnTo>
                  <a:lnTo>
                    <a:pt x="523824" y="1497536"/>
                  </a:lnTo>
                  <a:lnTo>
                    <a:pt x="522579" y="1493573"/>
                  </a:lnTo>
                  <a:lnTo>
                    <a:pt x="520915" y="1488239"/>
                  </a:lnTo>
                  <a:lnTo>
                    <a:pt x="525640" y="1483617"/>
                  </a:lnTo>
                  <a:lnTo>
                    <a:pt x="529894" y="1480658"/>
                  </a:lnTo>
                  <a:lnTo>
                    <a:pt x="532066" y="1479172"/>
                  </a:lnTo>
                  <a:lnTo>
                    <a:pt x="533971" y="1478372"/>
                  </a:lnTo>
                  <a:lnTo>
                    <a:pt x="535419" y="1478372"/>
                  </a:lnTo>
                  <a:lnTo>
                    <a:pt x="537692" y="1478372"/>
                  </a:lnTo>
                  <a:lnTo>
                    <a:pt x="540550" y="1480797"/>
                  </a:lnTo>
                  <a:lnTo>
                    <a:pt x="543902" y="1485572"/>
                  </a:lnTo>
                  <a:lnTo>
                    <a:pt x="545655" y="1488087"/>
                  </a:lnTo>
                  <a:lnTo>
                    <a:pt x="548246" y="1490894"/>
                  </a:lnTo>
                  <a:lnTo>
                    <a:pt x="551370" y="1493573"/>
                  </a:lnTo>
                  <a:lnTo>
                    <a:pt x="546900" y="1493243"/>
                  </a:lnTo>
                  <a:lnTo>
                    <a:pt x="541782" y="1495428"/>
                  </a:lnTo>
                  <a:lnTo>
                    <a:pt x="534339" y="1498793"/>
                  </a:lnTo>
                </a:path>
                <a:path w="731520" h="1747520">
                  <a:moveTo>
                    <a:pt x="397306" y="1203950"/>
                  </a:moveTo>
                  <a:lnTo>
                    <a:pt x="399948" y="1200940"/>
                  </a:lnTo>
                  <a:lnTo>
                    <a:pt x="402945" y="1197536"/>
                  </a:lnTo>
                  <a:lnTo>
                    <a:pt x="405676" y="1193396"/>
                  </a:lnTo>
                  <a:lnTo>
                    <a:pt x="410390" y="1185106"/>
                  </a:lnTo>
                  <a:lnTo>
                    <a:pt x="413788" y="1176899"/>
                  </a:lnTo>
                  <a:lnTo>
                    <a:pt x="416295" y="1168797"/>
                  </a:lnTo>
                  <a:lnTo>
                    <a:pt x="418338" y="1160821"/>
                  </a:lnTo>
                  <a:lnTo>
                    <a:pt x="420410" y="1152775"/>
                  </a:lnTo>
                  <a:lnTo>
                    <a:pt x="422962" y="1144449"/>
                  </a:lnTo>
                  <a:lnTo>
                    <a:pt x="426440" y="1135702"/>
                  </a:lnTo>
                  <a:lnTo>
                    <a:pt x="431292" y="1126391"/>
                  </a:lnTo>
                  <a:lnTo>
                    <a:pt x="435821" y="1117888"/>
                  </a:lnTo>
                  <a:lnTo>
                    <a:pt x="439334" y="1108135"/>
                  </a:lnTo>
                  <a:lnTo>
                    <a:pt x="440375" y="1097734"/>
                  </a:lnTo>
                  <a:lnTo>
                    <a:pt x="437489" y="1087288"/>
                  </a:lnTo>
                  <a:lnTo>
                    <a:pt x="434205" y="1079132"/>
                  </a:lnTo>
                  <a:lnTo>
                    <a:pt x="433685" y="1071394"/>
                  </a:lnTo>
                  <a:lnTo>
                    <a:pt x="436100" y="1062588"/>
                  </a:lnTo>
                  <a:lnTo>
                    <a:pt x="441617" y="1051232"/>
                  </a:lnTo>
                  <a:lnTo>
                    <a:pt x="445738" y="1042387"/>
                  </a:lnTo>
                  <a:lnTo>
                    <a:pt x="447981" y="1034534"/>
                  </a:lnTo>
                  <a:lnTo>
                    <a:pt x="448341" y="1027692"/>
                  </a:lnTo>
                  <a:lnTo>
                    <a:pt x="446811" y="1021883"/>
                  </a:lnTo>
                  <a:lnTo>
                    <a:pt x="444677" y="1017323"/>
                  </a:lnTo>
                  <a:lnTo>
                    <a:pt x="440550" y="1014225"/>
                  </a:lnTo>
                  <a:lnTo>
                    <a:pt x="435203" y="1013171"/>
                  </a:lnTo>
                  <a:lnTo>
                    <a:pt x="433412" y="1012802"/>
                  </a:lnTo>
                  <a:lnTo>
                    <a:pt x="431304" y="1012599"/>
                  </a:lnTo>
                  <a:lnTo>
                    <a:pt x="429056" y="1012599"/>
                  </a:lnTo>
                  <a:lnTo>
                    <a:pt x="420750" y="1012599"/>
                  </a:lnTo>
                  <a:lnTo>
                    <a:pt x="413473" y="1015368"/>
                  </a:lnTo>
                  <a:lnTo>
                    <a:pt x="409067" y="1020257"/>
                  </a:lnTo>
                  <a:lnTo>
                    <a:pt x="407085" y="1022454"/>
                  </a:lnTo>
                  <a:lnTo>
                    <a:pt x="406019" y="1024372"/>
                  </a:lnTo>
                  <a:lnTo>
                    <a:pt x="405257" y="1025744"/>
                  </a:lnTo>
                  <a:lnTo>
                    <a:pt x="404444" y="1027242"/>
                  </a:lnTo>
                  <a:lnTo>
                    <a:pt x="404101" y="1027864"/>
                  </a:lnTo>
                  <a:lnTo>
                    <a:pt x="399376" y="1029693"/>
                  </a:lnTo>
                  <a:lnTo>
                    <a:pt x="393712" y="1031890"/>
                  </a:lnTo>
                  <a:lnTo>
                    <a:pt x="388416" y="1031801"/>
                  </a:lnTo>
                  <a:lnTo>
                    <a:pt x="381304" y="1029350"/>
                  </a:lnTo>
                  <a:lnTo>
                    <a:pt x="384483" y="1021138"/>
                  </a:lnTo>
                  <a:lnTo>
                    <a:pt x="388789" y="1014760"/>
                  </a:lnTo>
                  <a:lnTo>
                    <a:pt x="394465" y="1009889"/>
                  </a:lnTo>
                  <a:lnTo>
                    <a:pt x="401751" y="1006198"/>
                  </a:lnTo>
                  <a:lnTo>
                    <a:pt x="412302" y="999449"/>
                  </a:lnTo>
                  <a:lnTo>
                    <a:pt x="423467" y="987602"/>
                  </a:lnTo>
                  <a:lnTo>
                    <a:pt x="433028" y="972026"/>
                  </a:lnTo>
                  <a:lnTo>
                    <a:pt x="438772" y="954090"/>
                  </a:lnTo>
                  <a:lnTo>
                    <a:pt x="435526" y="934315"/>
                  </a:lnTo>
                  <a:lnTo>
                    <a:pt x="405552" y="899056"/>
                  </a:lnTo>
                  <a:lnTo>
                    <a:pt x="378091" y="878576"/>
                  </a:lnTo>
                  <a:lnTo>
                    <a:pt x="371526" y="874462"/>
                  </a:lnTo>
                  <a:lnTo>
                    <a:pt x="365429" y="869383"/>
                  </a:lnTo>
                  <a:lnTo>
                    <a:pt x="359885" y="862144"/>
                  </a:lnTo>
                  <a:lnTo>
                    <a:pt x="354977" y="851550"/>
                  </a:lnTo>
                  <a:lnTo>
                    <a:pt x="355930" y="851525"/>
                  </a:lnTo>
                  <a:lnTo>
                    <a:pt x="356793" y="851385"/>
                  </a:lnTo>
                  <a:lnTo>
                    <a:pt x="357733" y="851322"/>
                  </a:lnTo>
                  <a:lnTo>
                    <a:pt x="359105" y="851246"/>
                  </a:lnTo>
                  <a:lnTo>
                    <a:pt x="360451" y="851144"/>
                  </a:lnTo>
                  <a:lnTo>
                    <a:pt x="361759" y="850992"/>
                  </a:lnTo>
                  <a:lnTo>
                    <a:pt x="363372" y="850826"/>
                  </a:lnTo>
                  <a:lnTo>
                    <a:pt x="364909" y="850572"/>
                  </a:lnTo>
                  <a:lnTo>
                    <a:pt x="366407" y="850331"/>
                  </a:lnTo>
                  <a:lnTo>
                    <a:pt x="367639" y="850115"/>
                  </a:lnTo>
                  <a:lnTo>
                    <a:pt x="368858" y="849912"/>
                  </a:lnTo>
                  <a:lnTo>
                    <a:pt x="370027" y="849658"/>
                  </a:lnTo>
                  <a:lnTo>
                    <a:pt x="371475" y="849341"/>
                  </a:lnTo>
                  <a:lnTo>
                    <a:pt x="372821" y="848947"/>
                  </a:lnTo>
                  <a:lnTo>
                    <a:pt x="374154" y="848553"/>
                  </a:lnTo>
                  <a:lnTo>
                    <a:pt x="375234" y="848236"/>
                  </a:lnTo>
                  <a:lnTo>
                    <a:pt x="376313" y="847944"/>
                  </a:lnTo>
                  <a:lnTo>
                    <a:pt x="377317" y="847563"/>
                  </a:lnTo>
                  <a:lnTo>
                    <a:pt x="378599" y="847093"/>
                  </a:lnTo>
                  <a:lnTo>
                    <a:pt x="379755" y="846559"/>
                  </a:lnTo>
                  <a:lnTo>
                    <a:pt x="380936" y="846039"/>
                  </a:lnTo>
                  <a:lnTo>
                    <a:pt x="381838" y="845607"/>
                  </a:lnTo>
                  <a:lnTo>
                    <a:pt x="382778" y="845213"/>
                  </a:lnTo>
                  <a:lnTo>
                    <a:pt x="383616" y="844756"/>
                  </a:lnTo>
                  <a:lnTo>
                    <a:pt x="384733" y="844146"/>
                  </a:lnTo>
                  <a:lnTo>
                    <a:pt x="385711" y="843435"/>
                  </a:lnTo>
                  <a:lnTo>
                    <a:pt x="386715" y="842749"/>
                  </a:lnTo>
                  <a:lnTo>
                    <a:pt x="387438" y="842254"/>
                  </a:lnTo>
                  <a:lnTo>
                    <a:pt x="388213" y="841784"/>
                  </a:lnTo>
                  <a:lnTo>
                    <a:pt x="388874" y="841238"/>
                  </a:lnTo>
                  <a:lnTo>
                    <a:pt x="389839" y="840438"/>
                  </a:lnTo>
                  <a:lnTo>
                    <a:pt x="390639" y="839562"/>
                  </a:lnTo>
                  <a:lnTo>
                    <a:pt x="391464" y="838698"/>
                  </a:lnTo>
                  <a:lnTo>
                    <a:pt x="391998" y="838139"/>
                  </a:lnTo>
                  <a:lnTo>
                    <a:pt x="392607" y="837606"/>
                  </a:lnTo>
                  <a:lnTo>
                    <a:pt x="393077" y="837022"/>
                  </a:lnTo>
                  <a:lnTo>
                    <a:pt x="393890" y="836006"/>
                  </a:lnTo>
                  <a:lnTo>
                    <a:pt x="394525" y="834863"/>
                  </a:lnTo>
                  <a:lnTo>
                    <a:pt x="395173" y="833758"/>
                  </a:lnTo>
                  <a:lnTo>
                    <a:pt x="395490" y="833212"/>
                  </a:lnTo>
                  <a:lnTo>
                    <a:pt x="395909" y="832716"/>
                  </a:lnTo>
                  <a:lnTo>
                    <a:pt x="396176" y="832145"/>
                  </a:lnTo>
                  <a:lnTo>
                    <a:pt x="397014" y="830405"/>
                  </a:lnTo>
                  <a:lnTo>
                    <a:pt x="397675" y="828576"/>
                  </a:lnTo>
                  <a:lnTo>
                    <a:pt x="398132" y="826620"/>
                  </a:lnTo>
                  <a:lnTo>
                    <a:pt x="400443" y="822819"/>
                  </a:lnTo>
                  <a:lnTo>
                    <a:pt x="404801" y="816997"/>
                  </a:lnTo>
                  <a:lnTo>
                    <a:pt x="410114" y="810322"/>
                  </a:lnTo>
                  <a:lnTo>
                    <a:pt x="415290" y="803963"/>
                  </a:lnTo>
                  <a:lnTo>
                    <a:pt x="422640" y="794922"/>
                  </a:lnTo>
                  <a:lnTo>
                    <a:pt x="428539" y="787419"/>
                  </a:lnTo>
                  <a:lnTo>
                    <a:pt x="433070" y="781225"/>
                  </a:lnTo>
                  <a:lnTo>
                    <a:pt x="436321" y="776112"/>
                  </a:lnTo>
                  <a:lnTo>
                    <a:pt x="439420" y="776201"/>
                  </a:lnTo>
                  <a:lnTo>
                    <a:pt x="443064" y="776290"/>
                  </a:lnTo>
                  <a:lnTo>
                    <a:pt x="447078" y="776379"/>
                  </a:lnTo>
                  <a:lnTo>
                    <a:pt x="456046" y="776582"/>
                  </a:lnTo>
                  <a:lnTo>
                    <a:pt x="496828" y="778145"/>
                  </a:lnTo>
                  <a:lnTo>
                    <a:pt x="539757" y="788439"/>
                  </a:lnTo>
                  <a:lnTo>
                    <a:pt x="551980" y="793740"/>
                  </a:lnTo>
                  <a:lnTo>
                    <a:pt x="557288" y="796039"/>
                  </a:lnTo>
                  <a:lnTo>
                    <a:pt x="561962" y="797956"/>
                  </a:lnTo>
                  <a:lnTo>
                    <a:pt x="564299" y="798922"/>
                  </a:lnTo>
                  <a:lnTo>
                    <a:pt x="566508" y="799811"/>
                  </a:lnTo>
                  <a:lnTo>
                    <a:pt x="568413" y="800522"/>
                  </a:lnTo>
                  <a:lnTo>
                    <a:pt x="573544" y="802439"/>
                  </a:lnTo>
                  <a:lnTo>
                    <a:pt x="577443" y="798604"/>
                  </a:lnTo>
                  <a:lnTo>
                    <a:pt x="583775" y="789281"/>
                  </a:lnTo>
                  <a:lnTo>
                    <a:pt x="586192" y="779130"/>
                  </a:lnTo>
                  <a:lnTo>
                    <a:pt x="586082" y="768963"/>
                  </a:lnTo>
                  <a:lnTo>
                    <a:pt x="584834" y="759590"/>
                  </a:lnTo>
                  <a:lnTo>
                    <a:pt x="582968" y="747575"/>
                  </a:lnTo>
                  <a:lnTo>
                    <a:pt x="583399" y="745264"/>
                  </a:lnTo>
                  <a:lnTo>
                    <a:pt x="585660" y="744426"/>
                  </a:lnTo>
                  <a:lnTo>
                    <a:pt x="592759" y="741746"/>
                  </a:lnTo>
                  <a:lnTo>
                    <a:pt x="599579" y="739333"/>
                  </a:lnTo>
                  <a:lnTo>
                    <a:pt x="604951" y="739333"/>
                  </a:lnTo>
                  <a:lnTo>
                    <a:pt x="609549" y="739333"/>
                  </a:lnTo>
                  <a:lnTo>
                    <a:pt x="614553" y="740895"/>
                  </a:lnTo>
                  <a:lnTo>
                    <a:pt x="620052" y="752135"/>
                  </a:lnTo>
                  <a:lnTo>
                    <a:pt x="620369" y="752795"/>
                  </a:lnTo>
                  <a:lnTo>
                    <a:pt x="620776" y="753519"/>
                  </a:lnTo>
                  <a:lnTo>
                    <a:pt x="621245" y="754306"/>
                  </a:lnTo>
                  <a:lnTo>
                    <a:pt x="621385" y="754535"/>
                  </a:lnTo>
                  <a:lnTo>
                    <a:pt x="621588" y="754827"/>
                  </a:lnTo>
                  <a:lnTo>
                    <a:pt x="621741" y="755081"/>
                  </a:lnTo>
                  <a:lnTo>
                    <a:pt x="622134" y="755653"/>
                  </a:lnTo>
                  <a:lnTo>
                    <a:pt x="622490" y="756237"/>
                  </a:lnTo>
                  <a:lnTo>
                    <a:pt x="622947" y="756910"/>
                  </a:lnTo>
                  <a:lnTo>
                    <a:pt x="623112" y="757151"/>
                  </a:lnTo>
                  <a:lnTo>
                    <a:pt x="623341" y="757469"/>
                  </a:lnTo>
                  <a:lnTo>
                    <a:pt x="623531" y="757710"/>
                  </a:lnTo>
                  <a:lnTo>
                    <a:pt x="624039" y="758434"/>
                  </a:lnTo>
                  <a:lnTo>
                    <a:pt x="624547" y="759145"/>
                  </a:lnTo>
                  <a:lnTo>
                    <a:pt x="625144" y="759945"/>
                  </a:lnTo>
                  <a:lnTo>
                    <a:pt x="625386" y="760263"/>
                  </a:lnTo>
                  <a:lnTo>
                    <a:pt x="625678" y="760618"/>
                  </a:lnTo>
                  <a:lnTo>
                    <a:pt x="625919" y="760936"/>
                  </a:lnTo>
                  <a:lnTo>
                    <a:pt x="628548" y="764251"/>
                  </a:lnTo>
                  <a:lnTo>
                    <a:pt x="628865" y="764657"/>
                  </a:lnTo>
                  <a:lnTo>
                    <a:pt x="629577" y="765546"/>
                  </a:lnTo>
                  <a:lnTo>
                    <a:pt x="630301" y="766422"/>
                  </a:lnTo>
                  <a:lnTo>
                    <a:pt x="631113" y="767387"/>
                  </a:lnTo>
                  <a:lnTo>
                    <a:pt x="631494" y="767857"/>
                  </a:lnTo>
                  <a:lnTo>
                    <a:pt x="631939" y="768365"/>
                  </a:lnTo>
                  <a:lnTo>
                    <a:pt x="632345" y="768835"/>
                  </a:lnTo>
                  <a:lnTo>
                    <a:pt x="633183" y="769826"/>
                  </a:lnTo>
                  <a:lnTo>
                    <a:pt x="634022" y="770804"/>
                  </a:lnTo>
                  <a:lnTo>
                    <a:pt x="634936" y="771858"/>
                  </a:lnTo>
                  <a:lnTo>
                    <a:pt x="635292" y="772264"/>
                  </a:lnTo>
                  <a:lnTo>
                    <a:pt x="635698" y="772734"/>
                  </a:lnTo>
                  <a:lnTo>
                    <a:pt x="636079" y="773153"/>
                  </a:lnTo>
                  <a:lnTo>
                    <a:pt x="637108" y="774347"/>
                  </a:lnTo>
                  <a:lnTo>
                    <a:pt x="638162" y="775541"/>
                  </a:lnTo>
                  <a:lnTo>
                    <a:pt x="639292" y="776811"/>
                  </a:lnTo>
                  <a:lnTo>
                    <a:pt x="639686" y="777255"/>
                  </a:lnTo>
                  <a:lnTo>
                    <a:pt x="640118" y="777713"/>
                  </a:lnTo>
                  <a:lnTo>
                    <a:pt x="640511" y="778170"/>
                  </a:lnTo>
                  <a:lnTo>
                    <a:pt x="641705" y="779503"/>
                  </a:lnTo>
                  <a:lnTo>
                    <a:pt x="642937" y="780837"/>
                  </a:lnTo>
                  <a:lnTo>
                    <a:pt x="644232" y="782285"/>
                  </a:lnTo>
                  <a:lnTo>
                    <a:pt x="644664" y="782742"/>
                  </a:lnTo>
                  <a:lnTo>
                    <a:pt x="645134" y="783262"/>
                  </a:lnTo>
                  <a:lnTo>
                    <a:pt x="645579" y="783745"/>
                  </a:lnTo>
                  <a:lnTo>
                    <a:pt x="646938" y="785218"/>
                  </a:lnTo>
                  <a:lnTo>
                    <a:pt x="648309" y="786704"/>
                  </a:lnTo>
                  <a:lnTo>
                    <a:pt x="649770" y="788279"/>
                  </a:lnTo>
                  <a:lnTo>
                    <a:pt x="650227" y="788774"/>
                  </a:lnTo>
                  <a:lnTo>
                    <a:pt x="650722" y="789295"/>
                  </a:lnTo>
                  <a:lnTo>
                    <a:pt x="651192" y="789816"/>
                  </a:lnTo>
                  <a:lnTo>
                    <a:pt x="652716" y="791429"/>
                  </a:lnTo>
                  <a:lnTo>
                    <a:pt x="654253" y="793080"/>
                  </a:lnTo>
                  <a:lnTo>
                    <a:pt x="655891" y="794807"/>
                  </a:lnTo>
                  <a:lnTo>
                    <a:pt x="656399" y="795340"/>
                  </a:lnTo>
                  <a:lnTo>
                    <a:pt x="656932" y="795912"/>
                  </a:lnTo>
                  <a:lnTo>
                    <a:pt x="657453" y="796458"/>
                  </a:lnTo>
                  <a:lnTo>
                    <a:pt x="659117" y="798210"/>
                  </a:lnTo>
                  <a:lnTo>
                    <a:pt x="660793" y="799988"/>
                  </a:lnTo>
                  <a:lnTo>
                    <a:pt x="662584" y="801843"/>
                  </a:lnTo>
                  <a:lnTo>
                    <a:pt x="663168" y="802478"/>
                  </a:lnTo>
                  <a:lnTo>
                    <a:pt x="663828" y="803151"/>
                  </a:lnTo>
                  <a:lnTo>
                    <a:pt x="664425" y="803773"/>
                  </a:lnTo>
                  <a:lnTo>
                    <a:pt x="666254" y="805665"/>
                  </a:lnTo>
                  <a:lnTo>
                    <a:pt x="668096" y="807596"/>
                  </a:lnTo>
                  <a:lnTo>
                    <a:pt x="670026" y="809590"/>
                  </a:lnTo>
                  <a:lnTo>
                    <a:pt x="670521" y="810110"/>
                  </a:lnTo>
                  <a:lnTo>
                    <a:pt x="671055" y="810656"/>
                  </a:lnTo>
                  <a:lnTo>
                    <a:pt x="671563" y="811190"/>
                  </a:lnTo>
                  <a:lnTo>
                    <a:pt x="673646" y="813336"/>
                  </a:lnTo>
                  <a:lnTo>
                    <a:pt x="675779" y="815546"/>
                  </a:lnTo>
                  <a:lnTo>
                    <a:pt x="678002" y="817819"/>
                  </a:lnTo>
                  <a:lnTo>
                    <a:pt x="678586" y="818429"/>
                  </a:lnTo>
                  <a:lnTo>
                    <a:pt x="679208" y="819051"/>
                  </a:lnTo>
                  <a:lnTo>
                    <a:pt x="679792" y="819661"/>
                  </a:lnTo>
                  <a:lnTo>
                    <a:pt x="682015" y="821921"/>
                  </a:lnTo>
                  <a:lnTo>
                    <a:pt x="684250" y="824220"/>
                  </a:lnTo>
                  <a:lnTo>
                    <a:pt x="686600" y="826608"/>
                  </a:lnTo>
                  <a:lnTo>
                    <a:pt x="687324" y="827344"/>
                  </a:lnTo>
                  <a:lnTo>
                    <a:pt x="688098" y="828119"/>
                  </a:lnTo>
                  <a:lnTo>
                    <a:pt x="688835" y="828881"/>
                  </a:lnTo>
                  <a:lnTo>
                    <a:pt x="691083" y="831167"/>
                  </a:lnTo>
                  <a:lnTo>
                    <a:pt x="693343" y="833478"/>
                  </a:lnTo>
                  <a:lnTo>
                    <a:pt x="695731" y="835866"/>
                  </a:lnTo>
                  <a:lnTo>
                    <a:pt x="696709" y="836869"/>
                  </a:lnTo>
                  <a:lnTo>
                    <a:pt x="697750" y="837923"/>
                  </a:lnTo>
                  <a:lnTo>
                    <a:pt x="698766" y="838939"/>
                  </a:lnTo>
                  <a:lnTo>
                    <a:pt x="700417" y="840603"/>
                  </a:lnTo>
                  <a:lnTo>
                    <a:pt x="702017" y="842229"/>
                  </a:lnTo>
                  <a:lnTo>
                    <a:pt x="703719" y="843943"/>
                  </a:lnTo>
                  <a:lnTo>
                    <a:pt x="703376" y="844070"/>
                  </a:lnTo>
                  <a:lnTo>
                    <a:pt x="703033" y="844273"/>
                  </a:lnTo>
                  <a:lnTo>
                    <a:pt x="702678" y="844400"/>
                  </a:lnTo>
                  <a:lnTo>
                    <a:pt x="701103" y="845010"/>
                  </a:lnTo>
                  <a:lnTo>
                    <a:pt x="699541" y="845683"/>
                  </a:lnTo>
                  <a:lnTo>
                    <a:pt x="697979" y="846508"/>
                  </a:lnTo>
                  <a:lnTo>
                    <a:pt x="697280" y="846864"/>
                  </a:lnTo>
                  <a:lnTo>
                    <a:pt x="696607" y="847296"/>
                  </a:lnTo>
                  <a:lnTo>
                    <a:pt x="695921" y="847702"/>
                  </a:lnTo>
                  <a:lnTo>
                    <a:pt x="694588" y="848490"/>
                  </a:lnTo>
                  <a:lnTo>
                    <a:pt x="693280" y="849391"/>
                  </a:lnTo>
                  <a:lnTo>
                    <a:pt x="691984" y="850382"/>
                  </a:lnTo>
                  <a:lnTo>
                    <a:pt x="691286" y="850941"/>
                  </a:lnTo>
                  <a:lnTo>
                    <a:pt x="690587" y="851500"/>
                  </a:lnTo>
                  <a:lnTo>
                    <a:pt x="689902" y="852122"/>
                  </a:lnTo>
                  <a:lnTo>
                    <a:pt x="688594" y="853265"/>
                  </a:lnTo>
                  <a:lnTo>
                    <a:pt x="687374" y="854611"/>
                  </a:lnTo>
                  <a:lnTo>
                    <a:pt x="686155" y="856021"/>
                  </a:lnTo>
                  <a:lnTo>
                    <a:pt x="685584" y="856694"/>
                  </a:lnTo>
                  <a:lnTo>
                    <a:pt x="684999" y="857291"/>
                  </a:lnTo>
                  <a:lnTo>
                    <a:pt x="670760" y="894564"/>
                  </a:lnTo>
                  <a:lnTo>
                    <a:pt x="662355" y="935243"/>
                  </a:lnTo>
                  <a:lnTo>
                    <a:pt x="659475" y="949860"/>
                  </a:lnTo>
                  <a:lnTo>
                    <a:pt x="656528" y="964117"/>
                  </a:lnTo>
                  <a:lnTo>
                    <a:pt x="653592" y="976859"/>
                  </a:lnTo>
                  <a:lnTo>
                    <a:pt x="650748" y="986932"/>
                  </a:lnTo>
                  <a:lnTo>
                    <a:pt x="647877" y="986462"/>
                  </a:lnTo>
                  <a:lnTo>
                    <a:pt x="644550" y="986069"/>
                  </a:lnTo>
                  <a:lnTo>
                    <a:pt x="641070" y="986069"/>
                  </a:lnTo>
                  <a:lnTo>
                    <a:pt x="629213" y="988100"/>
                  </a:lnTo>
                  <a:lnTo>
                    <a:pt x="621379" y="993116"/>
                  </a:lnTo>
                  <a:lnTo>
                    <a:pt x="616735" y="999501"/>
                  </a:lnTo>
                  <a:lnTo>
                    <a:pt x="614451" y="1005639"/>
                  </a:lnTo>
                  <a:lnTo>
                    <a:pt x="613155" y="1019346"/>
                  </a:lnTo>
                  <a:lnTo>
                    <a:pt x="615140" y="1035135"/>
                  </a:lnTo>
                  <a:lnTo>
                    <a:pt x="632616" y="1072834"/>
                  </a:lnTo>
                  <a:lnTo>
                    <a:pt x="650570" y="1084659"/>
                  </a:lnTo>
                  <a:lnTo>
                    <a:pt x="651509" y="1088951"/>
                  </a:lnTo>
                  <a:lnTo>
                    <a:pt x="648995" y="1100889"/>
                  </a:lnTo>
                  <a:lnTo>
                    <a:pt x="647750" y="1106846"/>
                  </a:lnTo>
                  <a:lnTo>
                    <a:pt x="646074" y="1114834"/>
                  </a:lnTo>
                  <a:lnTo>
                    <a:pt x="644639" y="1121743"/>
                  </a:lnTo>
                  <a:lnTo>
                    <a:pt x="645261" y="1126772"/>
                  </a:lnTo>
                  <a:lnTo>
                    <a:pt x="647774" y="1135822"/>
                  </a:lnTo>
                  <a:lnTo>
                    <a:pt x="672388" y="1172302"/>
                  </a:lnTo>
                  <a:lnTo>
                    <a:pt x="674268" y="1175667"/>
                  </a:lnTo>
                  <a:lnTo>
                    <a:pt x="633425" y="1197435"/>
                  </a:lnTo>
                  <a:lnTo>
                    <a:pt x="619912" y="1204077"/>
                  </a:lnTo>
                  <a:lnTo>
                    <a:pt x="617639" y="1205512"/>
                  </a:lnTo>
                  <a:lnTo>
                    <a:pt x="616940" y="1205931"/>
                  </a:lnTo>
                  <a:lnTo>
                    <a:pt x="616127" y="1206363"/>
                  </a:lnTo>
                  <a:lnTo>
                    <a:pt x="615213" y="1206795"/>
                  </a:lnTo>
                  <a:lnTo>
                    <a:pt x="614921" y="1206934"/>
                  </a:lnTo>
                  <a:lnTo>
                    <a:pt x="614540" y="1207074"/>
                  </a:lnTo>
                  <a:lnTo>
                    <a:pt x="614235" y="1207201"/>
                  </a:lnTo>
                  <a:lnTo>
                    <a:pt x="613562" y="1207493"/>
                  </a:lnTo>
                  <a:lnTo>
                    <a:pt x="612914" y="1207785"/>
                  </a:lnTo>
                  <a:lnTo>
                    <a:pt x="612165" y="1208052"/>
                  </a:lnTo>
                  <a:lnTo>
                    <a:pt x="611733" y="1208230"/>
                  </a:lnTo>
                  <a:lnTo>
                    <a:pt x="611225" y="1208395"/>
                  </a:lnTo>
                  <a:lnTo>
                    <a:pt x="610768" y="1208560"/>
                  </a:lnTo>
                  <a:lnTo>
                    <a:pt x="610044" y="1208814"/>
                  </a:lnTo>
                  <a:lnTo>
                    <a:pt x="609333" y="1209081"/>
                  </a:lnTo>
                  <a:lnTo>
                    <a:pt x="608533" y="1209335"/>
                  </a:lnTo>
                  <a:lnTo>
                    <a:pt x="608037" y="1209487"/>
                  </a:lnTo>
                  <a:lnTo>
                    <a:pt x="607466" y="1209652"/>
                  </a:lnTo>
                  <a:lnTo>
                    <a:pt x="606932" y="1209817"/>
                  </a:lnTo>
                  <a:lnTo>
                    <a:pt x="606120" y="1210059"/>
                  </a:lnTo>
                  <a:lnTo>
                    <a:pt x="605320" y="1210325"/>
                  </a:lnTo>
                  <a:lnTo>
                    <a:pt x="604431" y="1210567"/>
                  </a:lnTo>
                  <a:lnTo>
                    <a:pt x="603846" y="1210732"/>
                  </a:lnTo>
                  <a:lnTo>
                    <a:pt x="603186" y="1210897"/>
                  </a:lnTo>
                  <a:lnTo>
                    <a:pt x="602576" y="1211062"/>
                  </a:lnTo>
                  <a:lnTo>
                    <a:pt x="598525" y="1212103"/>
                  </a:lnTo>
                  <a:lnTo>
                    <a:pt x="597827" y="1212281"/>
                  </a:lnTo>
                  <a:lnTo>
                    <a:pt x="596912" y="1212484"/>
                  </a:lnTo>
                  <a:lnTo>
                    <a:pt x="595998" y="1212726"/>
                  </a:lnTo>
                  <a:lnTo>
                    <a:pt x="595045" y="1212929"/>
                  </a:lnTo>
                  <a:lnTo>
                    <a:pt x="594283" y="1213094"/>
                  </a:lnTo>
                  <a:lnTo>
                    <a:pt x="593483" y="1213272"/>
                  </a:lnTo>
                  <a:lnTo>
                    <a:pt x="592709" y="1213437"/>
                  </a:lnTo>
                  <a:lnTo>
                    <a:pt x="591769" y="1213653"/>
                  </a:lnTo>
                  <a:lnTo>
                    <a:pt x="590829" y="1213856"/>
                  </a:lnTo>
                  <a:lnTo>
                    <a:pt x="589889" y="1214059"/>
                  </a:lnTo>
                  <a:lnTo>
                    <a:pt x="589076" y="1214224"/>
                  </a:lnTo>
                  <a:lnTo>
                    <a:pt x="588251" y="1214377"/>
                  </a:lnTo>
                  <a:lnTo>
                    <a:pt x="587425" y="1214567"/>
                  </a:lnTo>
                  <a:lnTo>
                    <a:pt x="586447" y="1214745"/>
                  </a:lnTo>
                  <a:lnTo>
                    <a:pt x="585482" y="1214948"/>
                  </a:lnTo>
                  <a:lnTo>
                    <a:pt x="584492" y="1215139"/>
                  </a:lnTo>
                  <a:lnTo>
                    <a:pt x="583653" y="1215291"/>
                  </a:lnTo>
                  <a:lnTo>
                    <a:pt x="582815" y="1215456"/>
                  </a:lnTo>
                  <a:lnTo>
                    <a:pt x="581964" y="1215609"/>
                  </a:lnTo>
                  <a:lnTo>
                    <a:pt x="580974" y="1215799"/>
                  </a:lnTo>
                  <a:lnTo>
                    <a:pt x="579970" y="1215990"/>
                  </a:lnTo>
                  <a:lnTo>
                    <a:pt x="578967" y="1216167"/>
                  </a:lnTo>
                  <a:lnTo>
                    <a:pt x="578103" y="1216320"/>
                  </a:lnTo>
                  <a:lnTo>
                    <a:pt x="577227" y="1216485"/>
                  </a:lnTo>
                  <a:lnTo>
                    <a:pt x="576364" y="1216625"/>
                  </a:lnTo>
                  <a:lnTo>
                    <a:pt x="575360" y="1216802"/>
                  </a:lnTo>
                  <a:lnTo>
                    <a:pt x="574357" y="1216967"/>
                  </a:lnTo>
                  <a:lnTo>
                    <a:pt x="573328" y="1217145"/>
                  </a:lnTo>
                  <a:lnTo>
                    <a:pt x="572477" y="1217298"/>
                  </a:lnTo>
                  <a:lnTo>
                    <a:pt x="571614" y="1217425"/>
                  </a:lnTo>
                  <a:lnTo>
                    <a:pt x="570738" y="1217564"/>
                  </a:lnTo>
                  <a:lnTo>
                    <a:pt x="569747" y="1217729"/>
                  </a:lnTo>
                  <a:lnTo>
                    <a:pt x="568756" y="1217895"/>
                  </a:lnTo>
                  <a:lnTo>
                    <a:pt x="567740" y="1218047"/>
                  </a:lnTo>
                  <a:lnTo>
                    <a:pt x="566864" y="1218187"/>
                  </a:lnTo>
                  <a:lnTo>
                    <a:pt x="565975" y="1218339"/>
                  </a:lnTo>
                  <a:lnTo>
                    <a:pt x="565086" y="1218466"/>
                  </a:lnTo>
                  <a:lnTo>
                    <a:pt x="564095" y="1218606"/>
                  </a:lnTo>
                  <a:lnTo>
                    <a:pt x="563118" y="1218758"/>
                  </a:lnTo>
                  <a:lnTo>
                    <a:pt x="562140" y="1218911"/>
                  </a:lnTo>
                  <a:lnTo>
                    <a:pt x="561276" y="1219025"/>
                  </a:lnTo>
                  <a:lnTo>
                    <a:pt x="560412" y="1219139"/>
                  </a:lnTo>
                  <a:lnTo>
                    <a:pt x="559549" y="1219279"/>
                  </a:lnTo>
                  <a:lnTo>
                    <a:pt x="558622" y="1219419"/>
                  </a:lnTo>
                  <a:lnTo>
                    <a:pt x="557707" y="1219533"/>
                  </a:lnTo>
                  <a:lnTo>
                    <a:pt x="556806" y="1219660"/>
                  </a:lnTo>
                  <a:lnTo>
                    <a:pt x="555891" y="1219800"/>
                  </a:lnTo>
                  <a:lnTo>
                    <a:pt x="555002" y="1219914"/>
                  </a:lnTo>
                  <a:lnTo>
                    <a:pt x="554113" y="1220028"/>
                  </a:lnTo>
                  <a:lnTo>
                    <a:pt x="553237" y="1220142"/>
                  </a:lnTo>
                  <a:lnTo>
                    <a:pt x="552386" y="1220257"/>
                  </a:lnTo>
                  <a:lnTo>
                    <a:pt x="551522" y="1220371"/>
                  </a:lnTo>
                  <a:lnTo>
                    <a:pt x="550697" y="1220473"/>
                  </a:lnTo>
                  <a:lnTo>
                    <a:pt x="549846" y="1220574"/>
                  </a:lnTo>
                  <a:lnTo>
                    <a:pt x="549033" y="1220676"/>
                  </a:lnTo>
                  <a:lnTo>
                    <a:pt x="548182" y="1220777"/>
                  </a:lnTo>
                  <a:lnTo>
                    <a:pt x="547344" y="1220879"/>
                  </a:lnTo>
                  <a:lnTo>
                    <a:pt x="546519" y="1220981"/>
                  </a:lnTo>
                  <a:lnTo>
                    <a:pt x="545731" y="1221082"/>
                  </a:lnTo>
                  <a:lnTo>
                    <a:pt x="544957" y="1221171"/>
                  </a:lnTo>
                  <a:lnTo>
                    <a:pt x="544195" y="1221260"/>
                  </a:lnTo>
                  <a:lnTo>
                    <a:pt x="543750" y="1221311"/>
                  </a:lnTo>
                  <a:lnTo>
                    <a:pt x="543344" y="1221349"/>
                  </a:lnTo>
                  <a:lnTo>
                    <a:pt x="542925" y="1221387"/>
                  </a:lnTo>
                  <a:lnTo>
                    <a:pt x="542188" y="1221095"/>
                  </a:lnTo>
                  <a:lnTo>
                    <a:pt x="541362" y="1220816"/>
                  </a:lnTo>
                  <a:lnTo>
                    <a:pt x="540600" y="1220523"/>
                  </a:lnTo>
                  <a:lnTo>
                    <a:pt x="539762" y="1220219"/>
                  </a:lnTo>
                  <a:lnTo>
                    <a:pt x="538962" y="1219914"/>
                  </a:lnTo>
                  <a:lnTo>
                    <a:pt x="538099" y="1219596"/>
                  </a:lnTo>
                  <a:lnTo>
                    <a:pt x="536752" y="1219101"/>
                  </a:lnTo>
                  <a:lnTo>
                    <a:pt x="535330" y="1218618"/>
                  </a:lnTo>
                  <a:lnTo>
                    <a:pt x="533895" y="1218149"/>
                  </a:lnTo>
                  <a:lnTo>
                    <a:pt x="533146" y="1217895"/>
                  </a:lnTo>
                  <a:lnTo>
                    <a:pt x="532422" y="1217641"/>
                  </a:lnTo>
                  <a:lnTo>
                    <a:pt x="531634" y="1217387"/>
                  </a:lnTo>
                  <a:lnTo>
                    <a:pt x="529717" y="1216752"/>
                  </a:lnTo>
                  <a:lnTo>
                    <a:pt x="527723" y="1216117"/>
                  </a:lnTo>
                  <a:lnTo>
                    <a:pt x="525678" y="1215482"/>
                  </a:lnTo>
                  <a:lnTo>
                    <a:pt x="525360" y="1215380"/>
                  </a:lnTo>
                  <a:lnTo>
                    <a:pt x="525068" y="1215278"/>
                  </a:lnTo>
                  <a:lnTo>
                    <a:pt x="524751" y="1215177"/>
                  </a:lnTo>
                  <a:lnTo>
                    <a:pt x="522274" y="1214427"/>
                  </a:lnTo>
                  <a:lnTo>
                    <a:pt x="519760" y="1213653"/>
                  </a:lnTo>
                  <a:lnTo>
                    <a:pt x="517194" y="1212853"/>
                  </a:lnTo>
                  <a:lnTo>
                    <a:pt x="509833" y="1210601"/>
                  </a:lnTo>
                  <a:lnTo>
                    <a:pt x="502551" y="1208300"/>
                  </a:lnTo>
                  <a:lnTo>
                    <a:pt x="495545" y="1205941"/>
                  </a:lnTo>
                  <a:lnTo>
                    <a:pt x="489013" y="1203518"/>
                  </a:lnTo>
                  <a:lnTo>
                    <a:pt x="483425" y="1201308"/>
                  </a:lnTo>
                  <a:lnTo>
                    <a:pt x="479450" y="1205804"/>
                  </a:lnTo>
                  <a:lnTo>
                    <a:pt x="475843" y="1209894"/>
                  </a:lnTo>
                  <a:lnTo>
                    <a:pt x="467334" y="1214212"/>
                  </a:lnTo>
                  <a:lnTo>
                    <a:pt x="459092" y="1218390"/>
                  </a:lnTo>
                  <a:lnTo>
                    <a:pt x="453859" y="1221044"/>
                  </a:lnTo>
                  <a:lnTo>
                    <a:pt x="423722" y="1245923"/>
                  </a:lnTo>
                  <a:lnTo>
                    <a:pt x="423113" y="1245720"/>
                  </a:lnTo>
                  <a:lnTo>
                    <a:pt x="422376" y="1245454"/>
                  </a:lnTo>
                  <a:lnTo>
                    <a:pt x="421690" y="1245200"/>
                  </a:lnTo>
                  <a:lnTo>
                    <a:pt x="421182" y="1245022"/>
                  </a:lnTo>
                  <a:lnTo>
                    <a:pt x="420725" y="1244857"/>
                  </a:lnTo>
                  <a:lnTo>
                    <a:pt x="420179" y="1244679"/>
                  </a:lnTo>
                  <a:lnTo>
                    <a:pt x="419480" y="1244399"/>
                  </a:lnTo>
                  <a:lnTo>
                    <a:pt x="418680" y="1244107"/>
                  </a:lnTo>
                  <a:lnTo>
                    <a:pt x="417906" y="1243803"/>
                  </a:lnTo>
                  <a:lnTo>
                    <a:pt x="417220" y="1243536"/>
                  </a:lnTo>
                  <a:lnTo>
                    <a:pt x="416547" y="1243282"/>
                  </a:lnTo>
                  <a:lnTo>
                    <a:pt x="415823" y="1243002"/>
                  </a:lnTo>
                  <a:lnTo>
                    <a:pt x="415048" y="1242698"/>
                  </a:lnTo>
                  <a:lnTo>
                    <a:pt x="414248" y="1242367"/>
                  </a:lnTo>
                  <a:lnTo>
                    <a:pt x="413435" y="1242050"/>
                  </a:lnTo>
                  <a:lnTo>
                    <a:pt x="412610" y="1241720"/>
                  </a:lnTo>
                  <a:lnTo>
                    <a:pt x="411772" y="1241377"/>
                  </a:lnTo>
                  <a:lnTo>
                    <a:pt x="410908" y="1241009"/>
                  </a:lnTo>
                  <a:lnTo>
                    <a:pt x="410108" y="1240691"/>
                  </a:lnTo>
                  <a:lnTo>
                    <a:pt x="409282" y="1240348"/>
                  </a:lnTo>
                  <a:lnTo>
                    <a:pt x="408457" y="1240005"/>
                  </a:lnTo>
                  <a:lnTo>
                    <a:pt x="407492" y="1239599"/>
                  </a:lnTo>
                  <a:lnTo>
                    <a:pt x="406501" y="1239180"/>
                  </a:lnTo>
                  <a:lnTo>
                    <a:pt x="405511" y="1238761"/>
                  </a:lnTo>
                  <a:lnTo>
                    <a:pt x="404723" y="1238430"/>
                  </a:lnTo>
                  <a:lnTo>
                    <a:pt x="403923" y="1238088"/>
                  </a:lnTo>
                  <a:lnTo>
                    <a:pt x="403110" y="1237745"/>
                  </a:lnTo>
                  <a:lnTo>
                    <a:pt x="401980" y="1237249"/>
                  </a:lnTo>
                  <a:lnTo>
                    <a:pt x="400811" y="1236741"/>
                  </a:lnTo>
                  <a:lnTo>
                    <a:pt x="399643" y="1236233"/>
                  </a:lnTo>
                  <a:lnTo>
                    <a:pt x="398932" y="1235929"/>
                  </a:lnTo>
                  <a:lnTo>
                    <a:pt x="398221" y="1235624"/>
                  </a:lnTo>
                  <a:lnTo>
                    <a:pt x="397509" y="1235294"/>
                  </a:lnTo>
                  <a:lnTo>
                    <a:pt x="396125" y="1234684"/>
                  </a:lnTo>
                  <a:lnTo>
                    <a:pt x="394728" y="1234074"/>
                  </a:lnTo>
                  <a:lnTo>
                    <a:pt x="393319" y="1233439"/>
                  </a:lnTo>
                  <a:lnTo>
                    <a:pt x="392785" y="1233198"/>
                  </a:lnTo>
                  <a:lnTo>
                    <a:pt x="392264" y="1232969"/>
                  </a:lnTo>
                  <a:lnTo>
                    <a:pt x="391706" y="1232728"/>
                  </a:lnTo>
                  <a:lnTo>
                    <a:pt x="389775" y="1231852"/>
                  </a:lnTo>
                  <a:lnTo>
                    <a:pt x="387845" y="1230976"/>
                  </a:lnTo>
                  <a:lnTo>
                    <a:pt x="385927" y="1230099"/>
                  </a:lnTo>
                  <a:lnTo>
                    <a:pt x="386778" y="1226111"/>
                  </a:lnTo>
                  <a:lnTo>
                    <a:pt x="387400" y="1222911"/>
                  </a:lnTo>
                  <a:lnTo>
                    <a:pt x="387565" y="1221539"/>
                  </a:lnTo>
                  <a:lnTo>
                    <a:pt x="388391" y="1214097"/>
                  </a:lnTo>
                  <a:lnTo>
                    <a:pt x="392125" y="1209843"/>
                  </a:lnTo>
                  <a:lnTo>
                    <a:pt x="397306" y="1203950"/>
                  </a:lnTo>
                </a:path>
                <a:path w="731520" h="1747520">
                  <a:moveTo>
                    <a:pt x="295592" y="768886"/>
                  </a:moveTo>
                  <a:lnTo>
                    <a:pt x="248005" y="781827"/>
                  </a:lnTo>
                  <a:lnTo>
                    <a:pt x="232803" y="812091"/>
                  </a:lnTo>
                  <a:lnTo>
                    <a:pt x="233641" y="816232"/>
                  </a:lnTo>
                  <a:lnTo>
                    <a:pt x="237464" y="818086"/>
                  </a:lnTo>
                  <a:lnTo>
                    <a:pt x="239826" y="819242"/>
                  </a:lnTo>
                  <a:lnTo>
                    <a:pt x="242760" y="820346"/>
                  </a:lnTo>
                  <a:lnTo>
                    <a:pt x="245935" y="821502"/>
                  </a:lnTo>
                  <a:lnTo>
                    <a:pt x="254475" y="824902"/>
                  </a:lnTo>
                  <a:lnTo>
                    <a:pt x="261258" y="828635"/>
                  </a:lnTo>
                  <a:lnTo>
                    <a:pt x="265859" y="833255"/>
                  </a:lnTo>
                  <a:lnTo>
                    <a:pt x="267855" y="839320"/>
                  </a:lnTo>
                  <a:lnTo>
                    <a:pt x="267912" y="844319"/>
                  </a:lnTo>
                  <a:lnTo>
                    <a:pt x="267573" y="851211"/>
                  </a:lnTo>
                  <a:lnTo>
                    <a:pt x="266962" y="859041"/>
                  </a:lnTo>
                  <a:lnTo>
                    <a:pt x="266204" y="866854"/>
                  </a:lnTo>
                  <a:lnTo>
                    <a:pt x="265620" y="866689"/>
                  </a:lnTo>
                  <a:lnTo>
                    <a:pt x="265036" y="866549"/>
                  </a:lnTo>
                  <a:lnTo>
                    <a:pt x="264452" y="866397"/>
                  </a:lnTo>
                  <a:lnTo>
                    <a:pt x="263385" y="866105"/>
                  </a:lnTo>
                  <a:lnTo>
                    <a:pt x="262331" y="865838"/>
                  </a:lnTo>
                  <a:lnTo>
                    <a:pt x="261238" y="865533"/>
                  </a:lnTo>
                  <a:lnTo>
                    <a:pt x="260134" y="865241"/>
                  </a:lnTo>
                  <a:lnTo>
                    <a:pt x="259003" y="864923"/>
                  </a:lnTo>
                  <a:lnTo>
                    <a:pt x="257860" y="864619"/>
                  </a:lnTo>
                  <a:lnTo>
                    <a:pt x="256743" y="864301"/>
                  </a:lnTo>
                  <a:lnTo>
                    <a:pt x="255625" y="863996"/>
                  </a:lnTo>
                  <a:lnTo>
                    <a:pt x="254482" y="863666"/>
                  </a:lnTo>
                  <a:lnTo>
                    <a:pt x="253352" y="863336"/>
                  </a:lnTo>
                  <a:lnTo>
                    <a:pt x="252183" y="863006"/>
                  </a:lnTo>
                  <a:lnTo>
                    <a:pt x="251028" y="862676"/>
                  </a:lnTo>
                  <a:lnTo>
                    <a:pt x="249859" y="862333"/>
                  </a:lnTo>
                  <a:lnTo>
                    <a:pt x="248716" y="862002"/>
                  </a:lnTo>
                  <a:lnTo>
                    <a:pt x="247548" y="861660"/>
                  </a:lnTo>
                  <a:lnTo>
                    <a:pt x="246392" y="861304"/>
                  </a:lnTo>
                  <a:lnTo>
                    <a:pt x="245224" y="860948"/>
                  </a:lnTo>
                  <a:lnTo>
                    <a:pt x="244055" y="860593"/>
                  </a:lnTo>
                  <a:lnTo>
                    <a:pt x="242836" y="860237"/>
                  </a:lnTo>
                  <a:lnTo>
                    <a:pt x="241630" y="859869"/>
                  </a:lnTo>
                  <a:lnTo>
                    <a:pt x="240398" y="859475"/>
                  </a:lnTo>
                  <a:lnTo>
                    <a:pt x="239242" y="859107"/>
                  </a:lnTo>
                  <a:lnTo>
                    <a:pt x="238086" y="858751"/>
                  </a:lnTo>
                  <a:lnTo>
                    <a:pt x="236943" y="858383"/>
                  </a:lnTo>
                  <a:lnTo>
                    <a:pt x="234886" y="857723"/>
                  </a:lnTo>
                  <a:lnTo>
                    <a:pt x="232816" y="857037"/>
                  </a:lnTo>
                  <a:lnTo>
                    <a:pt x="230759" y="856351"/>
                  </a:lnTo>
                  <a:lnTo>
                    <a:pt x="229311" y="855881"/>
                  </a:lnTo>
                  <a:lnTo>
                    <a:pt x="223189" y="853760"/>
                  </a:lnTo>
                  <a:lnTo>
                    <a:pt x="221919" y="853316"/>
                  </a:lnTo>
                  <a:lnTo>
                    <a:pt x="216141" y="851207"/>
                  </a:lnTo>
                  <a:lnTo>
                    <a:pt x="214934" y="850763"/>
                  </a:lnTo>
                  <a:lnTo>
                    <a:pt x="213728" y="850306"/>
                  </a:lnTo>
                  <a:lnTo>
                    <a:pt x="212547" y="849861"/>
                  </a:lnTo>
                  <a:lnTo>
                    <a:pt x="211480" y="849442"/>
                  </a:lnTo>
                  <a:lnTo>
                    <a:pt x="210438" y="849036"/>
                  </a:lnTo>
                  <a:lnTo>
                    <a:pt x="209410" y="848617"/>
                  </a:lnTo>
                  <a:lnTo>
                    <a:pt x="208216" y="848147"/>
                  </a:lnTo>
                  <a:lnTo>
                    <a:pt x="202971" y="845975"/>
                  </a:lnTo>
                  <a:lnTo>
                    <a:pt x="201815" y="845492"/>
                  </a:lnTo>
                  <a:lnTo>
                    <a:pt x="195770" y="842762"/>
                  </a:lnTo>
                  <a:lnTo>
                    <a:pt x="194716" y="842279"/>
                  </a:lnTo>
                  <a:lnTo>
                    <a:pt x="193687" y="841784"/>
                  </a:lnTo>
                  <a:lnTo>
                    <a:pt x="192836" y="841378"/>
                  </a:lnTo>
                  <a:lnTo>
                    <a:pt x="191998" y="840959"/>
                  </a:lnTo>
                  <a:lnTo>
                    <a:pt x="191185" y="840552"/>
                  </a:lnTo>
                  <a:lnTo>
                    <a:pt x="190169" y="840031"/>
                  </a:lnTo>
                  <a:lnTo>
                    <a:pt x="189191" y="839511"/>
                  </a:lnTo>
                  <a:lnTo>
                    <a:pt x="188226" y="838990"/>
                  </a:lnTo>
                  <a:lnTo>
                    <a:pt x="187490" y="838609"/>
                  </a:lnTo>
                  <a:lnTo>
                    <a:pt x="186766" y="838203"/>
                  </a:lnTo>
                  <a:lnTo>
                    <a:pt x="186067" y="837822"/>
                  </a:lnTo>
                  <a:lnTo>
                    <a:pt x="185102" y="837276"/>
                  </a:lnTo>
                  <a:lnTo>
                    <a:pt x="184213" y="836717"/>
                  </a:lnTo>
                  <a:lnTo>
                    <a:pt x="183311" y="836183"/>
                  </a:lnTo>
                  <a:lnTo>
                    <a:pt x="182714" y="835815"/>
                  </a:lnTo>
                  <a:lnTo>
                    <a:pt x="182092" y="835447"/>
                  </a:lnTo>
                  <a:lnTo>
                    <a:pt x="181521" y="835091"/>
                  </a:lnTo>
                  <a:lnTo>
                    <a:pt x="180606" y="834482"/>
                  </a:lnTo>
                  <a:lnTo>
                    <a:pt x="179781" y="833872"/>
                  </a:lnTo>
                  <a:lnTo>
                    <a:pt x="178955" y="833275"/>
                  </a:lnTo>
                  <a:lnTo>
                    <a:pt x="178536" y="832970"/>
                  </a:lnTo>
                  <a:lnTo>
                    <a:pt x="178066" y="832678"/>
                  </a:lnTo>
                  <a:lnTo>
                    <a:pt x="177673" y="832361"/>
                  </a:lnTo>
                  <a:lnTo>
                    <a:pt x="176517" y="831459"/>
                  </a:lnTo>
                  <a:lnTo>
                    <a:pt x="175463" y="830570"/>
                  </a:lnTo>
                  <a:lnTo>
                    <a:pt x="174586" y="829681"/>
                  </a:lnTo>
                  <a:lnTo>
                    <a:pt x="174802" y="829236"/>
                  </a:lnTo>
                  <a:lnTo>
                    <a:pt x="175044" y="828767"/>
                  </a:lnTo>
                  <a:lnTo>
                    <a:pt x="175234" y="828386"/>
                  </a:lnTo>
                  <a:lnTo>
                    <a:pt x="177050" y="824918"/>
                  </a:lnTo>
                  <a:lnTo>
                    <a:pt x="179768" y="819661"/>
                  </a:lnTo>
                  <a:lnTo>
                    <a:pt x="177711" y="813831"/>
                  </a:lnTo>
                  <a:lnTo>
                    <a:pt x="176377" y="810072"/>
                  </a:lnTo>
                  <a:lnTo>
                    <a:pt x="173469" y="807189"/>
                  </a:lnTo>
                  <a:lnTo>
                    <a:pt x="169062" y="805259"/>
                  </a:lnTo>
                  <a:lnTo>
                    <a:pt x="155576" y="796412"/>
                  </a:lnTo>
                  <a:lnTo>
                    <a:pt x="110678" y="754554"/>
                  </a:lnTo>
                  <a:lnTo>
                    <a:pt x="94500" y="724398"/>
                  </a:lnTo>
                  <a:lnTo>
                    <a:pt x="94513" y="723953"/>
                  </a:lnTo>
                  <a:lnTo>
                    <a:pt x="94449" y="723471"/>
                  </a:lnTo>
                  <a:lnTo>
                    <a:pt x="94322" y="722556"/>
                  </a:lnTo>
                  <a:lnTo>
                    <a:pt x="94221" y="721629"/>
                  </a:lnTo>
                  <a:lnTo>
                    <a:pt x="94208" y="720778"/>
                  </a:lnTo>
                  <a:lnTo>
                    <a:pt x="100825" y="722988"/>
                  </a:lnTo>
                  <a:lnTo>
                    <a:pt x="106654" y="723141"/>
                  </a:lnTo>
                  <a:lnTo>
                    <a:pt x="113233" y="719572"/>
                  </a:lnTo>
                  <a:lnTo>
                    <a:pt x="119671" y="715053"/>
                  </a:lnTo>
                  <a:lnTo>
                    <a:pt x="123109" y="709480"/>
                  </a:lnTo>
                  <a:lnTo>
                    <a:pt x="123814" y="702000"/>
                  </a:lnTo>
                  <a:lnTo>
                    <a:pt x="122059" y="691759"/>
                  </a:lnTo>
                  <a:lnTo>
                    <a:pt x="116680" y="681535"/>
                  </a:lnTo>
                  <a:lnTo>
                    <a:pt x="107191" y="672417"/>
                  </a:lnTo>
                  <a:lnTo>
                    <a:pt x="96049" y="665870"/>
                  </a:lnTo>
                  <a:lnTo>
                    <a:pt x="85712" y="663362"/>
                  </a:lnTo>
                  <a:lnTo>
                    <a:pt x="84493" y="663362"/>
                  </a:lnTo>
                  <a:lnTo>
                    <a:pt x="83337" y="663501"/>
                  </a:lnTo>
                  <a:lnTo>
                    <a:pt x="81762" y="663794"/>
                  </a:lnTo>
                  <a:lnTo>
                    <a:pt x="79933" y="663794"/>
                  </a:lnTo>
                  <a:lnTo>
                    <a:pt x="77165" y="662689"/>
                  </a:lnTo>
                  <a:lnTo>
                    <a:pt x="74206" y="661203"/>
                  </a:lnTo>
                  <a:lnTo>
                    <a:pt x="85571" y="653652"/>
                  </a:lnTo>
                  <a:lnTo>
                    <a:pt x="96131" y="644529"/>
                  </a:lnTo>
                  <a:lnTo>
                    <a:pt x="103382" y="633780"/>
                  </a:lnTo>
                  <a:lnTo>
                    <a:pt x="104825" y="621350"/>
                  </a:lnTo>
                  <a:lnTo>
                    <a:pt x="104432" y="619077"/>
                  </a:lnTo>
                  <a:lnTo>
                    <a:pt x="103301" y="612587"/>
                  </a:lnTo>
                  <a:lnTo>
                    <a:pt x="103530" y="610022"/>
                  </a:lnTo>
                  <a:lnTo>
                    <a:pt x="104279" y="609780"/>
                  </a:lnTo>
                  <a:lnTo>
                    <a:pt x="105854" y="609412"/>
                  </a:lnTo>
                  <a:lnTo>
                    <a:pt x="108991" y="609158"/>
                  </a:lnTo>
                  <a:lnTo>
                    <a:pt x="111290" y="608930"/>
                  </a:lnTo>
                  <a:lnTo>
                    <a:pt x="111861" y="609387"/>
                  </a:lnTo>
                  <a:lnTo>
                    <a:pt x="112420" y="609844"/>
                  </a:lnTo>
                  <a:lnTo>
                    <a:pt x="112915" y="610238"/>
                  </a:lnTo>
                  <a:lnTo>
                    <a:pt x="115709" y="612486"/>
                  </a:lnTo>
                  <a:lnTo>
                    <a:pt x="118872" y="615026"/>
                  </a:lnTo>
                  <a:lnTo>
                    <a:pt x="121970" y="616791"/>
                  </a:lnTo>
                  <a:lnTo>
                    <a:pt x="126352" y="619318"/>
                  </a:lnTo>
                  <a:lnTo>
                    <a:pt x="132359" y="619026"/>
                  </a:lnTo>
                  <a:lnTo>
                    <a:pt x="136347" y="618074"/>
                  </a:lnTo>
                  <a:lnTo>
                    <a:pt x="136385" y="618442"/>
                  </a:lnTo>
                  <a:lnTo>
                    <a:pt x="136436" y="618861"/>
                  </a:lnTo>
                  <a:lnTo>
                    <a:pt x="136474" y="619331"/>
                  </a:lnTo>
                  <a:lnTo>
                    <a:pt x="138150" y="629344"/>
                  </a:lnTo>
                  <a:lnTo>
                    <a:pt x="141784" y="640164"/>
                  </a:lnTo>
                  <a:lnTo>
                    <a:pt x="147459" y="649476"/>
                  </a:lnTo>
                  <a:lnTo>
                    <a:pt x="155257" y="654967"/>
                  </a:lnTo>
                  <a:lnTo>
                    <a:pt x="158610" y="655488"/>
                  </a:lnTo>
                  <a:lnTo>
                    <a:pt x="164134" y="655488"/>
                  </a:lnTo>
                  <a:lnTo>
                    <a:pt x="167576" y="651767"/>
                  </a:lnTo>
                  <a:lnTo>
                    <a:pt x="170268" y="648211"/>
                  </a:lnTo>
                  <a:lnTo>
                    <a:pt x="170548" y="648325"/>
                  </a:lnTo>
                  <a:lnTo>
                    <a:pt x="170942" y="648414"/>
                  </a:lnTo>
                  <a:lnTo>
                    <a:pt x="171246" y="648515"/>
                  </a:lnTo>
                  <a:lnTo>
                    <a:pt x="172732" y="649100"/>
                  </a:lnTo>
                  <a:lnTo>
                    <a:pt x="174345" y="649608"/>
                  </a:lnTo>
                  <a:lnTo>
                    <a:pt x="176085" y="650078"/>
                  </a:lnTo>
                  <a:lnTo>
                    <a:pt x="176606" y="650230"/>
                  </a:lnTo>
                  <a:lnTo>
                    <a:pt x="177076" y="650370"/>
                  </a:lnTo>
                  <a:lnTo>
                    <a:pt x="177622" y="650497"/>
                  </a:lnTo>
                  <a:lnTo>
                    <a:pt x="186258" y="651983"/>
                  </a:lnTo>
                  <a:lnTo>
                    <a:pt x="186855" y="652071"/>
                  </a:lnTo>
                  <a:lnTo>
                    <a:pt x="189141" y="652325"/>
                  </a:lnTo>
                  <a:lnTo>
                    <a:pt x="191579" y="652554"/>
                  </a:lnTo>
                  <a:lnTo>
                    <a:pt x="194182" y="652719"/>
                  </a:lnTo>
                  <a:lnTo>
                    <a:pt x="195072" y="652770"/>
                  </a:lnTo>
                  <a:lnTo>
                    <a:pt x="195948" y="652833"/>
                  </a:lnTo>
                  <a:lnTo>
                    <a:pt x="196875" y="652884"/>
                  </a:lnTo>
                  <a:lnTo>
                    <a:pt x="200202" y="653024"/>
                  </a:lnTo>
                  <a:lnTo>
                    <a:pt x="203695" y="653138"/>
                  </a:lnTo>
                  <a:lnTo>
                    <a:pt x="207505" y="653138"/>
                  </a:lnTo>
                  <a:lnTo>
                    <a:pt x="217496" y="652976"/>
                  </a:lnTo>
                  <a:lnTo>
                    <a:pt x="227236" y="652567"/>
                  </a:lnTo>
                  <a:lnTo>
                    <a:pt x="236349" y="652024"/>
                  </a:lnTo>
                  <a:lnTo>
                    <a:pt x="244462" y="651462"/>
                  </a:lnTo>
                  <a:lnTo>
                    <a:pt x="249809" y="651106"/>
                  </a:lnTo>
                  <a:lnTo>
                    <a:pt x="253796" y="650738"/>
                  </a:lnTo>
                  <a:lnTo>
                    <a:pt x="256844" y="650801"/>
                  </a:lnTo>
                  <a:lnTo>
                    <a:pt x="264782" y="651589"/>
                  </a:lnTo>
                  <a:lnTo>
                    <a:pt x="269557" y="654967"/>
                  </a:lnTo>
                  <a:lnTo>
                    <a:pt x="275107" y="658891"/>
                  </a:lnTo>
                  <a:lnTo>
                    <a:pt x="279234" y="661800"/>
                  </a:lnTo>
                  <a:lnTo>
                    <a:pt x="283502" y="664822"/>
                  </a:lnTo>
                  <a:lnTo>
                    <a:pt x="289013" y="666588"/>
                  </a:lnTo>
                  <a:lnTo>
                    <a:pt x="315264" y="654853"/>
                  </a:lnTo>
                  <a:lnTo>
                    <a:pt x="321856" y="651119"/>
                  </a:lnTo>
                  <a:lnTo>
                    <a:pt x="326567" y="649531"/>
                  </a:lnTo>
                  <a:lnTo>
                    <a:pt x="328142" y="649011"/>
                  </a:lnTo>
                  <a:lnTo>
                    <a:pt x="329514" y="648719"/>
                  </a:lnTo>
                  <a:lnTo>
                    <a:pt x="330669" y="648719"/>
                  </a:lnTo>
                  <a:lnTo>
                    <a:pt x="331876" y="648719"/>
                  </a:lnTo>
                  <a:lnTo>
                    <a:pt x="334391" y="648719"/>
                  </a:lnTo>
                  <a:lnTo>
                    <a:pt x="339826" y="655450"/>
                  </a:lnTo>
                  <a:lnTo>
                    <a:pt x="340614" y="659983"/>
                  </a:lnTo>
                  <a:lnTo>
                    <a:pt x="338467" y="670450"/>
                  </a:lnTo>
                  <a:lnTo>
                    <a:pt x="331254" y="687948"/>
                  </a:lnTo>
                  <a:lnTo>
                    <a:pt x="316839" y="713578"/>
                  </a:lnTo>
                  <a:lnTo>
                    <a:pt x="316166" y="714632"/>
                  </a:lnTo>
                  <a:lnTo>
                    <a:pt x="315137" y="716308"/>
                  </a:lnTo>
                  <a:lnTo>
                    <a:pt x="314172" y="718137"/>
                  </a:lnTo>
                  <a:lnTo>
                    <a:pt x="313232" y="720029"/>
                  </a:lnTo>
                  <a:lnTo>
                    <a:pt x="313067" y="720410"/>
                  </a:lnTo>
                  <a:lnTo>
                    <a:pt x="312864" y="720766"/>
                  </a:lnTo>
                  <a:lnTo>
                    <a:pt x="312699" y="721134"/>
                  </a:lnTo>
                  <a:lnTo>
                    <a:pt x="311810" y="723014"/>
                  </a:lnTo>
                  <a:lnTo>
                    <a:pt x="310946" y="724957"/>
                  </a:lnTo>
                  <a:lnTo>
                    <a:pt x="310134" y="726976"/>
                  </a:lnTo>
                  <a:lnTo>
                    <a:pt x="309994" y="727306"/>
                  </a:lnTo>
                  <a:lnTo>
                    <a:pt x="309880" y="727636"/>
                  </a:lnTo>
                  <a:lnTo>
                    <a:pt x="309753" y="727967"/>
                  </a:lnTo>
                  <a:lnTo>
                    <a:pt x="308991" y="729910"/>
                  </a:lnTo>
                  <a:lnTo>
                    <a:pt x="308267" y="731891"/>
                  </a:lnTo>
                  <a:lnTo>
                    <a:pt x="307581" y="733898"/>
                  </a:lnTo>
                  <a:lnTo>
                    <a:pt x="307505" y="734113"/>
                  </a:lnTo>
                  <a:lnTo>
                    <a:pt x="307428" y="734304"/>
                  </a:lnTo>
                  <a:lnTo>
                    <a:pt x="307352" y="734507"/>
                  </a:lnTo>
                  <a:lnTo>
                    <a:pt x="306641" y="736666"/>
                  </a:lnTo>
                  <a:lnTo>
                    <a:pt x="305968" y="738812"/>
                  </a:lnTo>
                  <a:lnTo>
                    <a:pt x="305333" y="740933"/>
                  </a:lnTo>
                  <a:lnTo>
                    <a:pt x="304990" y="742076"/>
                  </a:lnTo>
                  <a:lnTo>
                    <a:pt x="304380" y="744185"/>
                  </a:lnTo>
                  <a:lnTo>
                    <a:pt x="303809" y="746280"/>
                  </a:lnTo>
                  <a:lnTo>
                    <a:pt x="303275" y="748287"/>
                  </a:lnTo>
                  <a:lnTo>
                    <a:pt x="303225" y="748477"/>
                  </a:lnTo>
                  <a:lnTo>
                    <a:pt x="302679" y="750623"/>
                  </a:lnTo>
                  <a:lnTo>
                    <a:pt x="302209" y="752528"/>
                  </a:lnTo>
                  <a:lnTo>
                    <a:pt x="301777" y="754357"/>
                  </a:lnTo>
                  <a:lnTo>
                    <a:pt x="301726" y="754573"/>
                  </a:lnTo>
                  <a:lnTo>
                    <a:pt x="301663" y="754764"/>
                  </a:lnTo>
                  <a:lnTo>
                    <a:pt x="301637" y="754992"/>
                  </a:lnTo>
                  <a:lnTo>
                    <a:pt x="301193" y="756834"/>
                  </a:lnTo>
                  <a:lnTo>
                    <a:pt x="300824" y="758523"/>
                  </a:lnTo>
                  <a:lnTo>
                    <a:pt x="300494" y="760098"/>
                  </a:lnTo>
                  <a:lnTo>
                    <a:pt x="300443" y="760263"/>
                  </a:lnTo>
                  <a:lnTo>
                    <a:pt x="300418" y="760402"/>
                  </a:lnTo>
                  <a:lnTo>
                    <a:pt x="300393" y="760568"/>
                  </a:lnTo>
                  <a:lnTo>
                    <a:pt x="300062" y="762092"/>
                  </a:lnTo>
                  <a:lnTo>
                    <a:pt x="299770" y="763514"/>
                  </a:lnTo>
                  <a:lnTo>
                    <a:pt x="299554" y="764644"/>
                  </a:lnTo>
                  <a:lnTo>
                    <a:pt x="298792" y="765406"/>
                  </a:lnTo>
                  <a:lnTo>
                    <a:pt x="298183" y="766168"/>
                  </a:lnTo>
                  <a:lnTo>
                    <a:pt x="297675" y="766791"/>
                  </a:lnTo>
                  <a:lnTo>
                    <a:pt x="297116" y="767489"/>
                  </a:lnTo>
                  <a:lnTo>
                    <a:pt x="296087" y="768772"/>
                  </a:lnTo>
                  <a:lnTo>
                    <a:pt x="295592" y="768886"/>
                  </a:lnTo>
                </a:path>
                <a:path w="731520" h="1747520">
                  <a:moveTo>
                    <a:pt x="254736" y="889015"/>
                  </a:moveTo>
                  <a:lnTo>
                    <a:pt x="234772" y="915558"/>
                  </a:lnTo>
                  <a:lnTo>
                    <a:pt x="240830" y="919876"/>
                  </a:lnTo>
                  <a:lnTo>
                    <a:pt x="246588" y="923853"/>
                  </a:lnTo>
                  <a:lnTo>
                    <a:pt x="253382" y="927846"/>
                  </a:lnTo>
                  <a:lnTo>
                    <a:pt x="260916" y="930924"/>
                  </a:lnTo>
                  <a:lnTo>
                    <a:pt x="268897" y="932157"/>
                  </a:lnTo>
                  <a:lnTo>
                    <a:pt x="275767" y="932157"/>
                  </a:lnTo>
                  <a:lnTo>
                    <a:pt x="281724" y="929185"/>
                  </a:lnTo>
                  <a:lnTo>
                    <a:pt x="286105" y="923559"/>
                  </a:lnTo>
                  <a:lnTo>
                    <a:pt x="295249" y="911812"/>
                  </a:lnTo>
                  <a:lnTo>
                    <a:pt x="297713" y="910339"/>
                  </a:lnTo>
                  <a:lnTo>
                    <a:pt x="304266" y="909081"/>
                  </a:lnTo>
                  <a:lnTo>
                    <a:pt x="313322" y="909628"/>
                  </a:lnTo>
                  <a:lnTo>
                    <a:pt x="321762" y="913699"/>
                  </a:lnTo>
                  <a:lnTo>
                    <a:pt x="329414" y="919717"/>
                  </a:lnTo>
                  <a:lnTo>
                    <a:pt x="336105" y="926099"/>
                  </a:lnTo>
                  <a:lnTo>
                    <a:pt x="338899" y="928868"/>
                  </a:lnTo>
                  <a:lnTo>
                    <a:pt x="341350" y="931281"/>
                  </a:lnTo>
                  <a:lnTo>
                    <a:pt x="343712" y="933072"/>
                  </a:lnTo>
                  <a:lnTo>
                    <a:pt x="345806" y="941658"/>
                  </a:lnTo>
                  <a:lnTo>
                    <a:pt x="346863" y="954054"/>
                  </a:lnTo>
                  <a:lnTo>
                    <a:pt x="346589" y="966099"/>
                  </a:lnTo>
                  <a:lnTo>
                    <a:pt x="344690" y="973635"/>
                  </a:lnTo>
                  <a:lnTo>
                    <a:pt x="341490" y="977699"/>
                  </a:lnTo>
                  <a:lnTo>
                    <a:pt x="337769" y="984367"/>
                  </a:lnTo>
                  <a:lnTo>
                    <a:pt x="333451" y="992089"/>
                  </a:lnTo>
                  <a:lnTo>
                    <a:pt x="330301" y="997740"/>
                  </a:lnTo>
                  <a:lnTo>
                    <a:pt x="326910" y="1003811"/>
                  </a:lnTo>
                  <a:lnTo>
                    <a:pt x="305866" y="1026086"/>
                  </a:lnTo>
                  <a:lnTo>
                    <a:pt x="302348" y="1028550"/>
                  </a:lnTo>
                  <a:lnTo>
                    <a:pt x="300012" y="1032779"/>
                  </a:lnTo>
                  <a:lnTo>
                    <a:pt x="299008" y="1034583"/>
                  </a:lnTo>
                  <a:lnTo>
                    <a:pt x="295935" y="1040069"/>
                  </a:lnTo>
                  <a:lnTo>
                    <a:pt x="281952" y="1040260"/>
                  </a:lnTo>
                  <a:lnTo>
                    <a:pt x="277113" y="1040260"/>
                  </a:lnTo>
                  <a:lnTo>
                    <a:pt x="267601" y="1033211"/>
                  </a:lnTo>
                  <a:lnTo>
                    <a:pt x="264286" y="1022594"/>
                  </a:lnTo>
                  <a:lnTo>
                    <a:pt x="264429" y="1015549"/>
                  </a:lnTo>
                  <a:lnTo>
                    <a:pt x="268033" y="1008354"/>
                  </a:lnTo>
                  <a:lnTo>
                    <a:pt x="273495" y="1001516"/>
                  </a:lnTo>
                  <a:lnTo>
                    <a:pt x="279209" y="995543"/>
                  </a:lnTo>
                  <a:lnTo>
                    <a:pt x="284764" y="988553"/>
                  </a:lnTo>
                  <a:lnTo>
                    <a:pt x="289586" y="979325"/>
                  </a:lnTo>
                  <a:lnTo>
                    <a:pt x="292087" y="969040"/>
                  </a:lnTo>
                  <a:lnTo>
                    <a:pt x="290677" y="958878"/>
                  </a:lnTo>
                  <a:lnTo>
                    <a:pt x="265823" y="945619"/>
                  </a:lnTo>
                  <a:lnTo>
                    <a:pt x="252559" y="947542"/>
                  </a:lnTo>
                  <a:lnTo>
                    <a:pt x="219646" y="970930"/>
                  </a:lnTo>
                  <a:lnTo>
                    <a:pt x="218262" y="971248"/>
                  </a:lnTo>
                  <a:lnTo>
                    <a:pt x="181991" y="984723"/>
                  </a:lnTo>
                  <a:lnTo>
                    <a:pt x="179362" y="994362"/>
                  </a:lnTo>
                  <a:lnTo>
                    <a:pt x="186220" y="1002007"/>
                  </a:lnTo>
                  <a:lnTo>
                    <a:pt x="187223" y="1003112"/>
                  </a:lnTo>
                  <a:lnTo>
                    <a:pt x="187528" y="1003849"/>
                  </a:lnTo>
                  <a:lnTo>
                    <a:pt x="187477" y="1004077"/>
                  </a:lnTo>
                  <a:lnTo>
                    <a:pt x="186982" y="1006770"/>
                  </a:lnTo>
                  <a:lnTo>
                    <a:pt x="181228" y="1010935"/>
                  </a:lnTo>
                  <a:lnTo>
                    <a:pt x="170383" y="1016485"/>
                  </a:lnTo>
                  <a:lnTo>
                    <a:pt x="169011" y="1017171"/>
                  </a:lnTo>
                  <a:lnTo>
                    <a:pt x="164204" y="1020916"/>
                  </a:lnTo>
                  <a:lnTo>
                    <a:pt x="143967" y="1054941"/>
                  </a:lnTo>
                  <a:lnTo>
                    <a:pt x="141579" y="1059157"/>
                  </a:lnTo>
                  <a:lnTo>
                    <a:pt x="140652" y="1053811"/>
                  </a:lnTo>
                  <a:lnTo>
                    <a:pt x="140423" y="1048858"/>
                  </a:lnTo>
                  <a:lnTo>
                    <a:pt x="142011" y="1039002"/>
                  </a:lnTo>
                  <a:lnTo>
                    <a:pt x="142811" y="1034037"/>
                  </a:lnTo>
                  <a:lnTo>
                    <a:pt x="141973" y="1030201"/>
                  </a:lnTo>
                  <a:lnTo>
                    <a:pt x="141287" y="1027115"/>
                  </a:lnTo>
                  <a:lnTo>
                    <a:pt x="140690" y="1024347"/>
                  </a:lnTo>
                  <a:lnTo>
                    <a:pt x="140284" y="1022505"/>
                  </a:lnTo>
                  <a:lnTo>
                    <a:pt x="140906" y="1019609"/>
                  </a:lnTo>
                  <a:lnTo>
                    <a:pt x="141719" y="1015799"/>
                  </a:lnTo>
                  <a:lnTo>
                    <a:pt x="142709" y="1012142"/>
                  </a:lnTo>
                  <a:lnTo>
                    <a:pt x="143624" y="1008726"/>
                  </a:lnTo>
                  <a:lnTo>
                    <a:pt x="145924" y="999366"/>
                  </a:lnTo>
                  <a:lnTo>
                    <a:pt x="146888" y="990284"/>
                  </a:lnTo>
                  <a:lnTo>
                    <a:pt x="145013" y="982370"/>
                  </a:lnTo>
                  <a:lnTo>
                    <a:pt x="138798" y="976518"/>
                  </a:lnTo>
                  <a:lnTo>
                    <a:pt x="133057" y="973597"/>
                  </a:lnTo>
                  <a:lnTo>
                    <a:pt x="127888" y="973166"/>
                  </a:lnTo>
                  <a:lnTo>
                    <a:pt x="124472" y="972861"/>
                  </a:lnTo>
                  <a:lnTo>
                    <a:pt x="124078" y="972823"/>
                  </a:lnTo>
                  <a:lnTo>
                    <a:pt x="123634" y="972785"/>
                  </a:lnTo>
                  <a:lnTo>
                    <a:pt x="123215" y="972759"/>
                  </a:lnTo>
                  <a:lnTo>
                    <a:pt x="123151" y="972302"/>
                  </a:lnTo>
                  <a:lnTo>
                    <a:pt x="123101" y="971718"/>
                  </a:lnTo>
                  <a:lnTo>
                    <a:pt x="123063" y="970956"/>
                  </a:lnTo>
                  <a:lnTo>
                    <a:pt x="121533" y="963214"/>
                  </a:lnTo>
                  <a:lnTo>
                    <a:pt x="117786" y="957424"/>
                  </a:lnTo>
                  <a:lnTo>
                    <a:pt x="112029" y="953796"/>
                  </a:lnTo>
                  <a:lnTo>
                    <a:pt x="104470" y="952541"/>
                  </a:lnTo>
                  <a:lnTo>
                    <a:pt x="100088" y="952541"/>
                  </a:lnTo>
                  <a:lnTo>
                    <a:pt x="95719" y="953595"/>
                  </a:lnTo>
                  <a:lnTo>
                    <a:pt x="92227" y="954420"/>
                  </a:lnTo>
                  <a:lnTo>
                    <a:pt x="91490" y="954598"/>
                  </a:lnTo>
                  <a:lnTo>
                    <a:pt x="90944" y="952922"/>
                  </a:lnTo>
                  <a:lnTo>
                    <a:pt x="90385" y="950394"/>
                  </a:lnTo>
                  <a:lnTo>
                    <a:pt x="89966" y="948540"/>
                  </a:lnTo>
                  <a:lnTo>
                    <a:pt x="70954" y="921273"/>
                  </a:lnTo>
                  <a:lnTo>
                    <a:pt x="67767" y="920245"/>
                  </a:lnTo>
                  <a:lnTo>
                    <a:pt x="62598" y="918581"/>
                  </a:lnTo>
                  <a:lnTo>
                    <a:pt x="59207" y="917501"/>
                  </a:lnTo>
                  <a:lnTo>
                    <a:pt x="56019" y="911291"/>
                  </a:lnTo>
                  <a:lnTo>
                    <a:pt x="54559" y="908408"/>
                  </a:lnTo>
                  <a:lnTo>
                    <a:pt x="52984" y="905856"/>
                  </a:lnTo>
                  <a:lnTo>
                    <a:pt x="51307" y="903163"/>
                  </a:lnTo>
                  <a:lnTo>
                    <a:pt x="47701" y="897148"/>
                  </a:lnTo>
                  <a:lnTo>
                    <a:pt x="43943" y="889501"/>
                  </a:lnTo>
                  <a:lnTo>
                    <a:pt x="40111" y="878964"/>
                  </a:lnTo>
                  <a:lnTo>
                    <a:pt x="36283" y="864276"/>
                  </a:lnTo>
                  <a:lnTo>
                    <a:pt x="36055" y="863222"/>
                  </a:lnTo>
                  <a:lnTo>
                    <a:pt x="36906" y="861012"/>
                  </a:lnTo>
                  <a:lnTo>
                    <a:pt x="41821" y="856389"/>
                  </a:lnTo>
                  <a:lnTo>
                    <a:pt x="46990" y="858345"/>
                  </a:lnTo>
                  <a:lnTo>
                    <a:pt x="50406" y="860186"/>
                  </a:lnTo>
                  <a:lnTo>
                    <a:pt x="54482" y="862383"/>
                  </a:lnTo>
                  <a:lnTo>
                    <a:pt x="95732" y="877585"/>
                  </a:lnTo>
                  <a:lnTo>
                    <a:pt x="112268" y="878779"/>
                  </a:lnTo>
                  <a:lnTo>
                    <a:pt x="115760" y="883338"/>
                  </a:lnTo>
                  <a:lnTo>
                    <a:pt x="116979" y="887669"/>
                  </a:lnTo>
                  <a:lnTo>
                    <a:pt x="119087" y="895086"/>
                  </a:lnTo>
                  <a:lnTo>
                    <a:pt x="117297" y="899061"/>
                  </a:lnTo>
                  <a:lnTo>
                    <a:pt x="115392" y="903277"/>
                  </a:lnTo>
                  <a:lnTo>
                    <a:pt x="113601" y="907253"/>
                  </a:lnTo>
                  <a:lnTo>
                    <a:pt x="110274" y="914644"/>
                  </a:lnTo>
                  <a:lnTo>
                    <a:pt x="116471" y="921464"/>
                  </a:lnTo>
                  <a:lnTo>
                    <a:pt x="117246" y="922302"/>
                  </a:lnTo>
                  <a:lnTo>
                    <a:pt x="117868" y="924550"/>
                  </a:lnTo>
                  <a:lnTo>
                    <a:pt x="118491" y="926709"/>
                  </a:lnTo>
                  <a:lnTo>
                    <a:pt x="120129" y="932475"/>
                  </a:lnTo>
                  <a:lnTo>
                    <a:pt x="122580" y="941187"/>
                  </a:lnTo>
                  <a:lnTo>
                    <a:pt x="133235" y="945213"/>
                  </a:lnTo>
                  <a:lnTo>
                    <a:pt x="137236" y="946737"/>
                  </a:lnTo>
                  <a:lnTo>
                    <a:pt x="140703" y="947461"/>
                  </a:lnTo>
                  <a:lnTo>
                    <a:pt x="143814" y="947461"/>
                  </a:lnTo>
                  <a:lnTo>
                    <a:pt x="148323" y="947461"/>
                  </a:lnTo>
                  <a:lnTo>
                    <a:pt x="158648" y="945708"/>
                  </a:lnTo>
                  <a:lnTo>
                    <a:pt x="160210" y="929909"/>
                  </a:lnTo>
                  <a:lnTo>
                    <a:pt x="160896" y="929643"/>
                  </a:lnTo>
                  <a:lnTo>
                    <a:pt x="162344" y="929351"/>
                  </a:lnTo>
                  <a:lnTo>
                    <a:pt x="165722" y="931065"/>
                  </a:lnTo>
                  <a:lnTo>
                    <a:pt x="174523" y="935574"/>
                  </a:lnTo>
                  <a:lnTo>
                    <a:pt x="181660" y="933846"/>
                  </a:lnTo>
                  <a:lnTo>
                    <a:pt x="184924" y="927979"/>
                  </a:lnTo>
                  <a:lnTo>
                    <a:pt x="186315" y="924060"/>
                  </a:lnTo>
                  <a:lnTo>
                    <a:pt x="186175" y="918222"/>
                  </a:lnTo>
                  <a:lnTo>
                    <a:pt x="168770" y="885891"/>
                  </a:lnTo>
                  <a:lnTo>
                    <a:pt x="168630" y="885383"/>
                  </a:lnTo>
                  <a:lnTo>
                    <a:pt x="168541" y="884697"/>
                  </a:lnTo>
                  <a:lnTo>
                    <a:pt x="168363" y="883643"/>
                  </a:lnTo>
                  <a:lnTo>
                    <a:pt x="167843" y="880697"/>
                  </a:lnTo>
                  <a:lnTo>
                    <a:pt x="166649" y="874004"/>
                  </a:lnTo>
                  <a:lnTo>
                    <a:pt x="166725" y="872670"/>
                  </a:lnTo>
                  <a:lnTo>
                    <a:pt x="167005" y="868238"/>
                  </a:lnTo>
                  <a:lnTo>
                    <a:pt x="167119" y="866244"/>
                  </a:lnTo>
                  <a:lnTo>
                    <a:pt x="167271" y="863780"/>
                  </a:lnTo>
                  <a:lnTo>
                    <a:pt x="167347" y="860250"/>
                  </a:lnTo>
                  <a:lnTo>
                    <a:pt x="167449" y="856072"/>
                  </a:lnTo>
                  <a:lnTo>
                    <a:pt x="167119" y="850001"/>
                  </a:lnTo>
                  <a:lnTo>
                    <a:pt x="163004" y="845810"/>
                  </a:lnTo>
                  <a:lnTo>
                    <a:pt x="159054" y="841771"/>
                  </a:lnTo>
                  <a:lnTo>
                    <a:pt x="153962" y="841695"/>
                  </a:lnTo>
                  <a:lnTo>
                    <a:pt x="150266" y="841695"/>
                  </a:lnTo>
                  <a:lnTo>
                    <a:pt x="149567" y="841721"/>
                  </a:lnTo>
                  <a:lnTo>
                    <a:pt x="148971" y="841708"/>
                  </a:lnTo>
                  <a:lnTo>
                    <a:pt x="148272" y="841657"/>
                  </a:lnTo>
                  <a:lnTo>
                    <a:pt x="142303" y="841263"/>
                  </a:lnTo>
                  <a:lnTo>
                    <a:pt x="134378" y="835586"/>
                  </a:lnTo>
                  <a:lnTo>
                    <a:pt x="109943" y="820105"/>
                  </a:lnTo>
                  <a:lnTo>
                    <a:pt x="105232" y="820105"/>
                  </a:lnTo>
                  <a:lnTo>
                    <a:pt x="99263" y="820105"/>
                  </a:lnTo>
                  <a:lnTo>
                    <a:pt x="94094" y="822290"/>
                  </a:lnTo>
                  <a:lnTo>
                    <a:pt x="89534" y="824233"/>
                  </a:lnTo>
                  <a:lnTo>
                    <a:pt x="86588" y="825490"/>
                  </a:lnTo>
                  <a:lnTo>
                    <a:pt x="83527" y="826798"/>
                  </a:lnTo>
                  <a:lnTo>
                    <a:pt x="81445" y="826811"/>
                  </a:lnTo>
                  <a:lnTo>
                    <a:pt x="55079" y="786857"/>
                  </a:lnTo>
                  <a:lnTo>
                    <a:pt x="44424" y="785155"/>
                  </a:lnTo>
                  <a:lnTo>
                    <a:pt x="39954" y="785155"/>
                  </a:lnTo>
                  <a:lnTo>
                    <a:pt x="35585" y="785155"/>
                  </a:lnTo>
                  <a:lnTo>
                    <a:pt x="31508" y="786539"/>
                  </a:lnTo>
                  <a:lnTo>
                    <a:pt x="28244" y="787657"/>
                  </a:lnTo>
                  <a:lnTo>
                    <a:pt x="27711" y="787834"/>
                  </a:lnTo>
                  <a:lnTo>
                    <a:pt x="27216" y="788000"/>
                  </a:lnTo>
                  <a:lnTo>
                    <a:pt x="8763" y="746661"/>
                  </a:lnTo>
                  <a:lnTo>
                    <a:pt x="8447" y="734941"/>
                  </a:lnTo>
                  <a:lnTo>
                    <a:pt x="6918" y="725481"/>
                  </a:lnTo>
                  <a:lnTo>
                    <a:pt x="4755" y="717968"/>
                  </a:lnTo>
                  <a:lnTo>
                    <a:pt x="2540" y="712092"/>
                  </a:lnTo>
                  <a:lnTo>
                    <a:pt x="495" y="706974"/>
                  </a:lnTo>
                  <a:lnTo>
                    <a:pt x="0" y="705424"/>
                  </a:lnTo>
                  <a:lnTo>
                    <a:pt x="749" y="703710"/>
                  </a:lnTo>
                  <a:lnTo>
                    <a:pt x="5181" y="703799"/>
                  </a:lnTo>
                  <a:lnTo>
                    <a:pt x="12903" y="705437"/>
                  </a:lnTo>
                  <a:lnTo>
                    <a:pt x="19786" y="706974"/>
                  </a:lnTo>
                  <a:lnTo>
                    <a:pt x="28843" y="708898"/>
                  </a:lnTo>
                  <a:lnTo>
                    <a:pt x="36971" y="710137"/>
                  </a:lnTo>
                  <a:lnTo>
                    <a:pt x="43891" y="710265"/>
                  </a:lnTo>
                  <a:lnTo>
                    <a:pt x="49326" y="708853"/>
                  </a:lnTo>
                  <a:lnTo>
                    <a:pt x="52920" y="707012"/>
                  </a:lnTo>
                  <a:lnTo>
                    <a:pt x="58547" y="708142"/>
                  </a:lnTo>
                  <a:lnTo>
                    <a:pt x="58915" y="708307"/>
                  </a:lnTo>
                  <a:lnTo>
                    <a:pt x="64007" y="711533"/>
                  </a:lnTo>
                  <a:lnTo>
                    <a:pt x="70713" y="709577"/>
                  </a:lnTo>
                  <a:lnTo>
                    <a:pt x="75260" y="706300"/>
                  </a:lnTo>
                  <a:lnTo>
                    <a:pt x="76161" y="707736"/>
                  </a:lnTo>
                  <a:lnTo>
                    <a:pt x="77241" y="709133"/>
                  </a:lnTo>
                  <a:lnTo>
                    <a:pt x="78447" y="710466"/>
                  </a:lnTo>
                  <a:lnTo>
                    <a:pt x="78409" y="710707"/>
                  </a:lnTo>
                  <a:lnTo>
                    <a:pt x="78257" y="711241"/>
                  </a:lnTo>
                  <a:lnTo>
                    <a:pt x="78206" y="711711"/>
                  </a:lnTo>
                  <a:lnTo>
                    <a:pt x="77101" y="721693"/>
                  </a:lnTo>
                  <a:lnTo>
                    <a:pt x="77203" y="723420"/>
                  </a:lnTo>
                  <a:lnTo>
                    <a:pt x="77419" y="725223"/>
                  </a:lnTo>
                  <a:lnTo>
                    <a:pt x="77508" y="725985"/>
                  </a:lnTo>
                  <a:lnTo>
                    <a:pt x="77571" y="726722"/>
                  </a:lnTo>
                  <a:lnTo>
                    <a:pt x="77711" y="727484"/>
                  </a:lnTo>
                  <a:lnTo>
                    <a:pt x="78143" y="730024"/>
                  </a:lnTo>
                  <a:lnTo>
                    <a:pt x="118803" y="788092"/>
                  </a:lnTo>
                  <a:lnTo>
                    <a:pt x="160274" y="820004"/>
                  </a:lnTo>
                  <a:lnTo>
                    <a:pt x="160185" y="820181"/>
                  </a:lnTo>
                  <a:lnTo>
                    <a:pt x="160108" y="820346"/>
                  </a:lnTo>
                  <a:lnTo>
                    <a:pt x="160032" y="820473"/>
                  </a:lnTo>
                  <a:lnTo>
                    <a:pt x="158115" y="824169"/>
                  </a:lnTo>
                  <a:lnTo>
                    <a:pt x="163779" y="842965"/>
                  </a:lnTo>
                  <a:lnTo>
                    <a:pt x="164261" y="843422"/>
                  </a:lnTo>
                  <a:lnTo>
                    <a:pt x="164846" y="843854"/>
                  </a:lnTo>
                  <a:lnTo>
                    <a:pt x="165392" y="844299"/>
                  </a:lnTo>
                  <a:lnTo>
                    <a:pt x="166522" y="845251"/>
                  </a:lnTo>
                  <a:lnTo>
                    <a:pt x="167690" y="846178"/>
                  </a:lnTo>
                  <a:lnTo>
                    <a:pt x="168973" y="847105"/>
                  </a:lnTo>
                  <a:lnTo>
                    <a:pt x="169684" y="847626"/>
                  </a:lnTo>
                  <a:lnTo>
                    <a:pt x="170421" y="848121"/>
                  </a:lnTo>
                  <a:lnTo>
                    <a:pt x="171170" y="848617"/>
                  </a:lnTo>
                  <a:lnTo>
                    <a:pt x="172466" y="849493"/>
                  </a:lnTo>
                  <a:lnTo>
                    <a:pt x="173799" y="850357"/>
                  </a:lnTo>
                  <a:lnTo>
                    <a:pt x="175196" y="851207"/>
                  </a:lnTo>
                  <a:lnTo>
                    <a:pt x="176009" y="851677"/>
                  </a:lnTo>
                  <a:lnTo>
                    <a:pt x="176809" y="852173"/>
                  </a:lnTo>
                  <a:lnTo>
                    <a:pt x="183299" y="855691"/>
                  </a:lnTo>
                  <a:lnTo>
                    <a:pt x="184010" y="856084"/>
                  </a:lnTo>
                  <a:lnTo>
                    <a:pt x="184759" y="856478"/>
                  </a:lnTo>
                  <a:lnTo>
                    <a:pt x="187223" y="857710"/>
                  </a:lnTo>
                  <a:lnTo>
                    <a:pt x="189738" y="858916"/>
                  </a:lnTo>
                  <a:lnTo>
                    <a:pt x="192354" y="860085"/>
                  </a:lnTo>
                  <a:lnTo>
                    <a:pt x="192900" y="860339"/>
                  </a:lnTo>
                  <a:lnTo>
                    <a:pt x="193459" y="860555"/>
                  </a:lnTo>
                  <a:lnTo>
                    <a:pt x="194005" y="860809"/>
                  </a:lnTo>
                  <a:lnTo>
                    <a:pt x="196138" y="861723"/>
                  </a:lnTo>
                  <a:lnTo>
                    <a:pt x="198272" y="862650"/>
                  </a:lnTo>
                  <a:lnTo>
                    <a:pt x="200456" y="863552"/>
                  </a:lnTo>
                  <a:lnTo>
                    <a:pt x="201510" y="863984"/>
                  </a:lnTo>
                  <a:lnTo>
                    <a:pt x="202577" y="864390"/>
                  </a:lnTo>
                  <a:lnTo>
                    <a:pt x="203631" y="864809"/>
                  </a:lnTo>
                  <a:lnTo>
                    <a:pt x="212318" y="868137"/>
                  </a:lnTo>
                  <a:lnTo>
                    <a:pt x="214033" y="868772"/>
                  </a:lnTo>
                  <a:lnTo>
                    <a:pt x="215734" y="869381"/>
                  </a:lnTo>
                  <a:lnTo>
                    <a:pt x="217436" y="869965"/>
                  </a:lnTo>
                  <a:lnTo>
                    <a:pt x="218567" y="870372"/>
                  </a:lnTo>
                  <a:lnTo>
                    <a:pt x="219697" y="870778"/>
                  </a:lnTo>
                  <a:lnTo>
                    <a:pt x="220827" y="871159"/>
                  </a:lnTo>
                  <a:lnTo>
                    <a:pt x="222707" y="871807"/>
                  </a:lnTo>
                  <a:lnTo>
                    <a:pt x="224574" y="872429"/>
                  </a:lnTo>
                  <a:lnTo>
                    <a:pt x="226428" y="873039"/>
                  </a:lnTo>
                  <a:lnTo>
                    <a:pt x="227330" y="873331"/>
                  </a:lnTo>
                  <a:lnTo>
                    <a:pt x="228219" y="873636"/>
                  </a:lnTo>
                  <a:lnTo>
                    <a:pt x="229095" y="873915"/>
                  </a:lnTo>
                  <a:lnTo>
                    <a:pt x="231724" y="874766"/>
                  </a:lnTo>
                  <a:lnTo>
                    <a:pt x="234315" y="875591"/>
                  </a:lnTo>
                  <a:lnTo>
                    <a:pt x="236842" y="876353"/>
                  </a:lnTo>
                  <a:lnTo>
                    <a:pt x="237807" y="876658"/>
                  </a:lnTo>
                  <a:lnTo>
                    <a:pt x="238709" y="876925"/>
                  </a:lnTo>
                  <a:lnTo>
                    <a:pt x="239649" y="877192"/>
                  </a:lnTo>
                  <a:lnTo>
                    <a:pt x="241287" y="877687"/>
                  </a:lnTo>
                  <a:lnTo>
                    <a:pt x="242887" y="878182"/>
                  </a:lnTo>
                  <a:lnTo>
                    <a:pt x="244462" y="878627"/>
                  </a:lnTo>
                  <a:lnTo>
                    <a:pt x="245541" y="878944"/>
                  </a:lnTo>
                  <a:lnTo>
                    <a:pt x="246557" y="879236"/>
                  </a:lnTo>
                  <a:lnTo>
                    <a:pt x="247599" y="879541"/>
                  </a:lnTo>
                  <a:lnTo>
                    <a:pt x="248945" y="879909"/>
                  </a:lnTo>
                  <a:lnTo>
                    <a:pt x="250228" y="880290"/>
                  </a:lnTo>
                  <a:lnTo>
                    <a:pt x="251485" y="880633"/>
                  </a:lnTo>
                  <a:lnTo>
                    <a:pt x="252475" y="880913"/>
                  </a:lnTo>
                  <a:lnTo>
                    <a:pt x="253403" y="881167"/>
                  </a:lnTo>
                  <a:lnTo>
                    <a:pt x="254330" y="881421"/>
                  </a:lnTo>
                  <a:lnTo>
                    <a:pt x="255650" y="881789"/>
                  </a:lnTo>
                  <a:lnTo>
                    <a:pt x="256870" y="882107"/>
                  </a:lnTo>
                  <a:lnTo>
                    <a:pt x="258063" y="882424"/>
                  </a:lnTo>
                  <a:lnTo>
                    <a:pt x="258775" y="882627"/>
                  </a:lnTo>
                  <a:lnTo>
                    <a:pt x="259461" y="882805"/>
                  </a:lnTo>
                  <a:lnTo>
                    <a:pt x="260134" y="882983"/>
                  </a:lnTo>
                  <a:lnTo>
                    <a:pt x="260337" y="883046"/>
                  </a:lnTo>
                  <a:lnTo>
                    <a:pt x="260591" y="883110"/>
                  </a:lnTo>
                  <a:lnTo>
                    <a:pt x="260794" y="883161"/>
                  </a:lnTo>
                  <a:lnTo>
                    <a:pt x="259041" y="885040"/>
                  </a:lnTo>
                  <a:lnTo>
                    <a:pt x="256921" y="886996"/>
                  </a:lnTo>
                  <a:lnTo>
                    <a:pt x="254736" y="889015"/>
                  </a:lnTo>
                </a:path>
                <a:path w="731520" h="1747520">
                  <a:moveTo>
                    <a:pt x="247650" y="539867"/>
                  </a:moveTo>
                  <a:lnTo>
                    <a:pt x="252222" y="541797"/>
                  </a:lnTo>
                  <a:lnTo>
                    <a:pt x="258445" y="542775"/>
                  </a:lnTo>
                  <a:lnTo>
                    <a:pt x="266306" y="542775"/>
                  </a:lnTo>
                  <a:lnTo>
                    <a:pt x="272427" y="542775"/>
                  </a:lnTo>
                  <a:lnTo>
                    <a:pt x="278714" y="542255"/>
                  </a:lnTo>
                  <a:lnTo>
                    <a:pt x="284187" y="541518"/>
                  </a:lnTo>
                  <a:lnTo>
                    <a:pt x="281006" y="546024"/>
                  </a:lnTo>
                  <a:lnTo>
                    <a:pt x="257759" y="558269"/>
                  </a:lnTo>
                  <a:lnTo>
                    <a:pt x="255485" y="558269"/>
                  </a:lnTo>
                  <a:lnTo>
                    <a:pt x="249288" y="558269"/>
                  </a:lnTo>
                  <a:lnTo>
                    <a:pt x="245249" y="555348"/>
                  </a:lnTo>
                  <a:lnTo>
                    <a:pt x="243535" y="553418"/>
                  </a:lnTo>
                  <a:lnTo>
                    <a:pt x="246354" y="549125"/>
                  </a:lnTo>
                  <a:lnTo>
                    <a:pt x="247611" y="544299"/>
                  </a:lnTo>
                  <a:lnTo>
                    <a:pt x="247650" y="539867"/>
                  </a:lnTo>
                </a:path>
                <a:path w="731520" h="1747520">
                  <a:moveTo>
                    <a:pt x="731165" y="80573"/>
                  </a:moveTo>
                  <a:lnTo>
                    <a:pt x="730440" y="80368"/>
                  </a:lnTo>
                  <a:lnTo>
                    <a:pt x="722833" y="78235"/>
                  </a:lnTo>
                  <a:lnTo>
                    <a:pt x="717994" y="76444"/>
                  </a:lnTo>
                  <a:lnTo>
                    <a:pt x="718807" y="74107"/>
                  </a:lnTo>
                  <a:lnTo>
                    <a:pt x="719264" y="71783"/>
                  </a:lnTo>
                  <a:lnTo>
                    <a:pt x="719569" y="69434"/>
                  </a:lnTo>
                  <a:lnTo>
                    <a:pt x="719658" y="68824"/>
                  </a:lnTo>
                  <a:lnTo>
                    <a:pt x="719721" y="68189"/>
                  </a:lnTo>
                  <a:lnTo>
                    <a:pt x="719772" y="67567"/>
                  </a:lnTo>
                  <a:lnTo>
                    <a:pt x="719950" y="65509"/>
                  </a:lnTo>
                  <a:lnTo>
                    <a:pt x="719975" y="63477"/>
                  </a:lnTo>
                  <a:lnTo>
                    <a:pt x="719836" y="61458"/>
                  </a:lnTo>
                  <a:lnTo>
                    <a:pt x="719810" y="61153"/>
                  </a:lnTo>
                  <a:lnTo>
                    <a:pt x="719836" y="60848"/>
                  </a:lnTo>
                  <a:lnTo>
                    <a:pt x="719810" y="60544"/>
                  </a:lnTo>
                  <a:lnTo>
                    <a:pt x="719607" y="58232"/>
                  </a:lnTo>
                  <a:lnTo>
                    <a:pt x="719188" y="55959"/>
                  </a:lnTo>
                  <a:lnTo>
                    <a:pt x="718654" y="53686"/>
                  </a:lnTo>
                  <a:lnTo>
                    <a:pt x="718527" y="53101"/>
                  </a:lnTo>
                  <a:lnTo>
                    <a:pt x="718362" y="52530"/>
                  </a:lnTo>
                  <a:lnTo>
                    <a:pt x="718210" y="51946"/>
                  </a:lnTo>
                  <a:lnTo>
                    <a:pt x="717702" y="50091"/>
                  </a:lnTo>
                  <a:lnTo>
                    <a:pt x="717130" y="48263"/>
                  </a:lnTo>
                  <a:lnTo>
                    <a:pt x="716470" y="46472"/>
                  </a:lnTo>
                  <a:lnTo>
                    <a:pt x="716318" y="46053"/>
                  </a:lnTo>
                  <a:lnTo>
                    <a:pt x="716191" y="45608"/>
                  </a:lnTo>
                  <a:lnTo>
                    <a:pt x="716013" y="45177"/>
                  </a:lnTo>
                  <a:lnTo>
                    <a:pt x="715187" y="43056"/>
                  </a:lnTo>
                  <a:lnTo>
                    <a:pt x="714273" y="40998"/>
                  </a:lnTo>
                  <a:lnTo>
                    <a:pt x="713282" y="38992"/>
                  </a:lnTo>
                  <a:lnTo>
                    <a:pt x="713041" y="38522"/>
                  </a:lnTo>
                  <a:lnTo>
                    <a:pt x="712787" y="38052"/>
                  </a:lnTo>
                  <a:lnTo>
                    <a:pt x="712546" y="37569"/>
                  </a:lnTo>
                  <a:lnTo>
                    <a:pt x="711707" y="35969"/>
                  </a:lnTo>
                  <a:lnTo>
                    <a:pt x="710857" y="34432"/>
                  </a:lnTo>
                  <a:lnTo>
                    <a:pt x="709993" y="32946"/>
                  </a:lnTo>
                  <a:lnTo>
                    <a:pt x="709726" y="32502"/>
                  </a:lnTo>
                  <a:lnTo>
                    <a:pt x="709472" y="32057"/>
                  </a:lnTo>
                  <a:lnTo>
                    <a:pt x="709206" y="31626"/>
                  </a:lnTo>
                  <a:lnTo>
                    <a:pt x="708126" y="29860"/>
                  </a:lnTo>
                  <a:lnTo>
                    <a:pt x="707059" y="28209"/>
                  </a:lnTo>
                  <a:lnTo>
                    <a:pt x="706005" y="26660"/>
                  </a:lnTo>
                  <a:lnTo>
                    <a:pt x="705764" y="26317"/>
                  </a:lnTo>
                  <a:lnTo>
                    <a:pt x="705548" y="26025"/>
                  </a:lnTo>
                  <a:lnTo>
                    <a:pt x="705307" y="25695"/>
                  </a:lnTo>
                  <a:lnTo>
                    <a:pt x="704430" y="24463"/>
                  </a:lnTo>
                  <a:lnTo>
                    <a:pt x="703605" y="23307"/>
                  </a:lnTo>
                  <a:lnTo>
                    <a:pt x="702792" y="22228"/>
                  </a:lnTo>
                  <a:lnTo>
                    <a:pt x="702640" y="22050"/>
                  </a:lnTo>
                  <a:lnTo>
                    <a:pt x="702500" y="21809"/>
                  </a:lnTo>
                  <a:lnTo>
                    <a:pt x="702360" y="21631"/>
                  </a:lnTo>
                  <a:lnTo>
                    <a:pt x="705421" y="19218"/>
                  </a:lnTo>
                  <a:lnTo>
                    <a:pt x="708659" y="16500"/>
                  </a:lnTo>
                  <a:lnTo>
                    <a:pt x="711733" y="13960"/>
                  </a:lnTo>
                  <a:lnTo>
                    <a:pt x="715911" y="10429"/>
                  </a:lnTo>
                  <a:lnTo>
                    <a:pt x="721626" y="5641"/>
                  </a:lnTo>
                  <a:lnTo>
                    <a:pt x="722884" y="4918"/>
                  </a:lnTo>
                  <a:lnTo>
                    <a:pt x="731165" y="0"/>
                  </a:lnTo>
                </a:path>
              </a:pathLst>
            </a:custGeom>
            <a:ln w="5715">
              <a:solidFill>
                <a:srgbClr val="9FD18B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0" name="object 434"/>
            <p:cNvSpPr/>
            <p:nvPr/>
          </p:nvSpPr>
          <p:spPr>
            <a:xfrm>
              <a:off x="6879710" y="6383091"/>
              <a:ext cx="680720" cy="496570"/>
            </a:xfrm>
            <a:custGeom>
              <a:avLst/>
              <a:gdLst/>
              <a:ahLst/>
              <a:cxnLst/>
              <a:rect l="l" t="t" r="r" b="b"/>
              <a:pathLst>
                <a:path w="680720" h="496570">
                  <a:moveTo>
                    <a:pt x="680294" y="496108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1" name="object 435"/>
            <p:cNvSpPr/>
            <p:nvPr/>
          </p:nvSpPr>
          <p:spPr>
            <a:xfrm>
              <a:off x="6230879" y="7355602"/>
              <a:ext cx="1329690" cy="682625"/>
            </a:xfrm>
            <a:custGeom>
              <a:avLst/>
              <a:gdLst/>
              <a:ahLst/>
              <a:cxnLst/>
              <a:rect l="l" t="t" r="r" b="b"/>
              <a:pathLst>
                <a:path w="1329690" h="682625">
                  <a:moveTo>
                    <a:pt x="1329126" y="682255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2" name="object 436"/>
            <p:cNvSpPr/>
            <p:nvPr/>
          </p:nvSpPr>
          <p:spPr>
            <a:xfrm>
              <a:off x="5760719" y="8706245"/>
              <a:ext cx="1409065" cy="161925"/>
            </a:xfrm>
            <a:custGeom>
              <a:avLst/>
              <a:gdLst/>
              <a:ahLst/>
              <a:cxnLst/>
              <a:rect l="l" t="t" r="r" b="b"/>
              <a:pathLst>
                <a:path w="1409065" h="161925">
                  <a:moveTo>
                    <a:pt x="1409039" y="0"/>
                  </a:moveTo>
                  <a:lnTo>
                    <a:pt x="0" y="161505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3" name="object 437"/>
            <p:cNvSpPr/>
            <p:nvPr/>
          </p:nvSpPr>
          <p:spPr>
            <a:xfrm>
              <a:off x="7139520" y="8676009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4" name="object 438"/>
            <p:cNvSpPr/>
            <p:nvPr/>
          </p:nvSpPr>
          <p:spPr>
            <a:xfrm>
              <a:off x="5006149" y="7022147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5" name="object 439"/>
            <p:cNvSpPr/>
            <p:nvPr/>
          </p:nvSpPr>
          <p:spPr>
            <a:xfrm>
              <a:off x="5040003" y="7056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616" name="object 4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10576"/>
              </p:ext>
            </p:extLst>
          </p:nvPr>
        </p:nvGraphicFramePr>
        <p:xfrm>
          <a:off x="6684677" y="6412322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広島県広島市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806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192,480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249,440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320,080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17" name="object 441"/>
          <p:cNvGrpSpPr/>
          <p:nvPr/>
        </p:nvGrpSpPr>
        <p:grpSpPr>
          <a:xfrm>
            <a:off x="7435943" y="5192175"/>
            <a:ext cx="1381170" cy="967613"/>
            <a:chOff x="5870143" y="5864149"/>
            <a:chExt cx="1435735" cy="1005840"/>
          </a:xfrm>
        </p:grpSpPr>
        <p:sp>
          <p:nvSpPr>
            <p:cNvPr id="618" name="object 442"/>
            <p:cNvSpPr/>
            <p:nvPr/>
          </p:nvSpPr>
          <p:spPr>
            <a:xfrm>
              <a:off x="5870143" y="5864149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4" h="1005840">
                  <a:moveTo>
                    <a:pt x="1435607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7" y="1005839"/>
                  </a:lnTo>
                  <a:lnTo>
                    <a:pt x="1435607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9" name="object 443"/>
            <p:cNvSpPr/>
            <p:nvPr/>
          </p:nvSpPr>
          <p:spPr>
            <a:xfrm>
              <a:off x="5904003" y="5898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4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620" name="object 4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95203"/>
              </p:ext>
            </p:extLst>
          </p:nvPr>
        </p:nvGraphicFramePr>
        <p:xfrm>
          <a:off x="7515841" y="5298332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大阪府大阪市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493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119,960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155,430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199,120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21" name="object 445"/>
          <p:cNvGrpSpPr/>
          <p:nvPr/>
        </p:nvGrpSpPr>
        <p:grpSpPr>
          <a:xfrm>
            <a:off x="6270004" y="7622178"/>
            <a:ext cx="1381170" cy="967613"/>
            <a:chOff x="4658143" y="8390153"/>
            <a:chExt cx="1435735" cy="1005840"/>
          </a:xfrm>
        </p:grpSpPr>
        <p:sp>
          <p:nvSpPr>
            <p:cNvPr id="622" name="object 446"/>
            <p:cNvSpPr/>
            <p:nvPr/>
          </p:nvSpPr>
          <p:spPr>
            <a:xfrm>
              <a:off x="4658143" y="8390153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40"/>
                  </a:lnTo>
                  <a:lnTo>
                    <a:pt x="1435608" y="1005840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23" name="object 447"/>
            <p:cNvSpPr/>
            <p:nvPr/>
          </p:nvSpPr>
          <p:spPr>
            <a:xfrm>
              <a:off x="4692003" y="8424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624" name="object 4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0103"/>
              </p:ext>
            </p:extLst>
          </p:nvPr>
        </p:nvGraphicFramePr>
        <p:xfrm>
          <a:off x="6349903" y="7728333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福岡県福岡市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1,085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244,280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316,590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406,480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56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08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1" y="533050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6" y="2625246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7"/>
          <p:cNvSpPr txBox="1"/>
          <p:nvPr/>
        </p:nvSpPr>
        <p:spPr>
          <a:xfrm>
            <a:off x="6161926" y="2534833"/>
            <a:ext cx="5964148" cy="14936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Track Logistics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074242" y="5848350"/>
            <a:ext cx="10139516" cy="1905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00200" y="4543742"/>
            <a:ext cx="15468600" cy="10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ja-JP" altLang="en-US" sz="6399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トラック標準運賃コストテーブル作成検討</a:t>
            </a:r>
            <a:endParaRPr lang="en-US" sz="6399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5" y="7177820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CC</a:t>
            </a:r>
            <a:r>
              <a:rPr 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Inc.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825" y="885825"/>
            <a:ext cx="16516350" cy="142875"/>
            <a:chOff x="0" y="0"/>
            <a:chExt cx="22021800" cy="1905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340600" cy="190500"/>
              <a:chOff x="0" y="0"/>
              <a:chExt cx="1449995" cy="376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340600" y="0"/>
              <a:ext cx="7340600" cy="190500"/>
              <a:chOff x="0" y="0"/>
              <a:chExt cx="1449995" cy="3763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999F9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681200" y="0"/>
              <a:ext cx="7340600" cy="190500"/>
              <a:chOff x="0" y="0"/>
              <a:chExt cx="1449995" cy="376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885825" y="9258300"/>
            <a:ext cx="16516350" cy="142875"/>
            <a:chOff x="0" y="0"/>
            <a:chExt cx="22021800" cy="1905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340600" cy="190500"/>
              <a:chOff x="0" y="0"/>
              <a:chExt cx="1449995" cy="3763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340600" y="0"/>
              <a:ext cx="7340600" cy="190500"/>
              <a:chOff x="0" y="0"/>
              <a:chExt cx="1449995" cy="376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999F9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4681200" y="0"/>
              <a:ext cx="7340600" cy="190500"/>
              <a:chOff x="0" y="0"/>
              <a:chExt cx="1449995" cy="376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11273049" y="2372121"/>
            <a:ext cx="6633951" cy="2688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トラック業界の現状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物流</a:t>
            </a:r>
            <a:r>
              <a:rPr lang="en-US" altLang="ja-JP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2024</a:t>
            </a: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年問題について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標準的な運賃について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ja-JP" altLang="en-US" sz="30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弊社用運賃コストテーブル作成検討</a:t>
            </a:r>
            <a:endParaRPr lang="en-US" altLang="ja-JP" sz="30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21433" y="2372121"/>
            <a:ext cx="1151616" cy="546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01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02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03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04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05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06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07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41746" y="4758756"/>
            <a:ext cx="6489209" cy="70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4EAE"/>
                </a:solidFill>
                <a:latin typeface="Noto Sans JP Bold" panose="020B0200000000000000" charset="-128"/>
                <a:ea typeface="Noto Sans JP Bold" panose="020B0200000000000000" charset="-128"/>
                <a:cs typeface="Century Gothic Paneuropean"/>
                <a:sym typeface="Century Gothic Paneuropean"/>
              </a:rPr>
              <a:t>TABLE OF CONTENTS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657291" y="4755907"/>
            <a:ext cx="6858119" cy="0"/>
          </a:xfrm>
          <a:prstGeom prst="line">
            <a:avLst/>
          </a:prstGeom>
          <a:ln w="38100" cap="flat">
            <a:solidFill>
              <a:srgbClr val="004E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57291" y="5531093"/>
            <a:ext cx="6858119" cy="0"/>
          </a:xfrm>
          <a:prstGeom prst="line">
            <a:avLst/>
          </a:prstGeom>
          <a:ln w="38100" cap="flat">
            <a:solidFill>
              <a:srgbClr val="004EAE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7280" y="118110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049587" y="1616199"/>
            <a:ext cx="4103813" cy="214578"/>
            <a:chOff x="0" y="0"/>
            <a:chExt cx="2622315" cy="565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24000" y="1283698"/>
            <a:ext cx="6860107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有効求人倍率 全職種平均より約２倍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トラック業界の現状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A9F66ABE-0B29-7C04-8EAF-27230984D169}"/>
              </a:ext>
            </a:extLst>
          </p:cNvPr>
          <p:cNvSpPr/>
          <p:nvPr/>
        </p:nvSpPr>
        <p:spPr>
          <a:xfrm>
            <a:off x="9842267" y="128559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A87FC5AB-96BF-2B51-6166-8E0E56B94379}"/>
              </a:ext>
            </a:extLst>
          </p:cNvPr>
          <p:cNvGrpSpPr/>
          <p:nvPr/>
        </p:nvGrpSpPr>
        <p:grpSpPr>
          <a:xfrm>
            <a:off x="12344401" y="1720689"/>
            <a:ext cx="3733800" cy="214578"/>
            <a:chOff x="0" y="0"/>
            <a:chExt cx="2622315" cy="56514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1B9617C-269C-EEC4-64B8-523B9DD5AF9B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E1C4F59A-7A9C-1D4E-9713-468E168E9E54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DE0A8BCE-7721-D59B-A683-F502926658CD}"/>
              </a:ext>
            </a:extLst>
          </p:cNvPr>
          <p:cNvSpPr txBox="1"/>
          <p:nvPr/>
        </p:nvSpPr>
        <p:spPr>
          <a:xfrm>
            <a:off x="10678987" y="1388188"/>
            <a:ext cx="6860107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年齢構成 高齢層の割合が高い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314BB438-4362-9E3F-375A-78316E96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949076"/>
            <a:ext cx="5559540" cy="3429249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57B969D-01E6-1C13-7FCF-3C4227E7E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361" y="2100750"/>
            <a:ext cx="5779855" cy="3066208"/>
          </a:xfrm>
          <a:prstGeom prst="rect">
            <a:avLst/>
          </a:prstGeom>
        </p:spPr>
      </p:pic>
      <p:sp>
        <p:nvSpPr>
          <p:cNvPr id="33" name="Freeform 7">
            <a:extLst>
              <a:ext uri="{FF2B5EF4-FFF2-40B4-BE49-F238E27FC236}">
                <a16:creationId xmlns:a16="http://schemas.microsoft.com/office/drawing/2014/main" id="{CF9425A9-E107-A7D9-CE2D-4F741D81B60A}"/>
              </a:ext>
            </a:extLst>
          </p:cNvPr>
          <p:cNvSpPr/>
          <p:nvPr/>
        </p:nvSpPr>
        <p:spPr>
          <a:xfrm>
            <a:off x="687280" y="5526055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CEC4825C-59C1-E024-B274-646DA0B6313A}"/>
              </a:ext>
            </a:extLst>
          </p:cNvPr>
          <p:cNvGrpSpPr/>
          <p:nvPr/>
        </p:nvGrpSpPr>
        <p:grpSpPr>
          <a:xfrm>
            <a:off x="4049587" y="5961154"/>
            <a:ext cx="4865813" cy="214578"/>
            <a:chOff x="0" y="0"/>
            <a:chExt cx="2622315" cy="56514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89E59CB-C934-F77A-8E14-F8DFF5D3326D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DA6EDE03-D690-8024-8790-F3E2C5F9760B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17">
            <a:extLst>
              <a:ext uri="{FF2B5EF4-FFF2-40B4-BE49-F238E27FC236}">
                <a16:creationId xmlns:a16="http://schemas.microsoft.com/office/drawing/2014/main" id="{7647446B-C4D9-188A-DDC2-F2E29B41E35D}"/>
              </a:ext>
            </a:extLst>
          </p:cNvPr>
          <p:cNvSpPr txBox="1"/>
          <p:nvPr/>
        </p:nvSpPr>
        <p:spPr>
          <a:xfrm>
            <a:off x="1524000" y="5628653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年間労働時間 全産業平均より約２割長い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0F3A51A7-0E18-C585-8512-4C10A53E0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134" y="6371423"/>
            <a:ext cx="5469806" cy="3483621"/>
          </a:xfrm>
          <a:prstGeom prst="rect">
            <a:avLst/>
          </a:prstGeom>
        </p:spPr>
      </p:pic>
      <p:sp>
        <p:nvSpPr>
          <p:cNvPr id="40" name="Freeform 7">
            <a:extLst>
              <a:ext uri="{FF2B5EF4-FFF2-40B4-BE49-F238E27FC236}">
                <a16:creationId xmlns:a16="http://schemas.microsoft.com/office/drawing/2014/main" id="{40306C8E-C7BA-9012-A8E2-BC6BD7DD060E}"/>
              </a:ext>
            </a:extLst>
          </p:cNvPr>
          <p:cNvSpPr/>
          <p:nvPr/>
        </p:nvSpPr>
        <p:spPr>
          <a:xfrm>
            <a:off x="9842267" y="559450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06F27B1E-40D4-666A-F652-8D1E9265291D}"/>
              </a:ext>
            </a:extLst>
          </p:cNvPr>
          <p:cNvGrpSpPr/>
          <p:nvPr/>
        </p:nvGrpSpPr>
        <p:grpSpPr>
          <a:xfrm>
            <a:off x="12309232" y="6029599"/>
            <a:ext cx="5445368" cy="214578"/>
            <a:chOff x="0" y="0"/>
            <a:chExt cx="2622315" cy="56514"/>
          </a:xfrm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489F926-D582-9BED-AE2F-76F575D47D18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2397BEAD-5BFA-B137-2288-A30221023781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17">
            <a:extLst>
              <a:ext uri="{FF2B5EF4-FFF2-40B4-BE49-F238E27FC236}">
                <a16:creationId xmlns:a16="http://schemas.microsoft.com/office/drawing/2014/main" id="{0EE2363F-0A7F-CE8D-3411-CA48145C4C05}"/>
              </a:ext>
            </a:extLst>
          </p:cNvPr>
          <p:cNvSpPr txBox="1"/>
          <p:nvPr/>
        </p:nvSpPr>
        <p:spPr>
          <a:xfrm>
            <a:off x="10678987" y="5697098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年間所得 全産業平均より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割～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割低い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F3271371-D6D1-3210-874D-8944FB154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3906" y="6554269"/>
            <a:ext cx="5264295" cy="32863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6627A-0721-FFA1-2F90-7DED0CF1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FEFF95-58A3-E8FF-7089-BF78280FF979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834223-5A0E-10A9-94B1-C064285F258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7370732-F9D0-87FC-DBDF-0E846B2B3CD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82E73E4-6926-3D34-CFA5-A7D0F1BD7412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D4D5900-C138-5065-81BE-69226D9AE962}"/>
              </a:ext>
            </a:extLst>
          </p:cNvPr>
          <p:cNvSpPr/>
          <p:nvPr/>
        </p:nvSpPr>
        <p:spPr>
          <a:xfrm>
            <a:off x="561067" y="1211293"/>
            <a:ext cx="612515" cy="884207"/>
          </a:xfrm>
          <a:custGeom>
            <a:avLst/>
            <a:gdLst/>
            <a:ahLst/>
            <a:cxnLst/>
            <a:rect l="l" t="t" r="r" b="b"/>
            <a:pathLst>
              <a:path w="612515" h="884207">
                <a:moveTo>
                  <a:pt x="0" y="0"/>
                </a:moveTo>
                <a:lnTo>
                  <a:pt x="612515" y="0"/>
                </a:lnTo>
                <a:lnTo>
                  <a:pt x="612515" y="884207"/>
                </a:lnTo>
                <a:lnTo>
                  <a:pt x="0" y="884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180EE1E-F277-7B4B-89CB-587F5E2BA092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物流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年問題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57ACD34-1B9D-4BC9-05FA-C784A8894799}"/>
              </a:ext>
            </a:extLst>
          </p:cNvPr>
          <p:cNvSpPr txBox="1"/>
          <p:nvPr/>
        </p:nvSpPr>
        <p:spPr>
          <a:xfrm>
            <a:off x="1374219" y="1318883"/>
            <a:ext cx="16685181" cy="2148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ja-JP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4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月から</a:t>
            </a:r>
            <a:r>
              <a:rPr lang="ja-JP" altLang="en-US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時間外労働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が</a:t>
            </a:r>
            <a:r>
              <a:rPr lang="en-US" altLang="ja-JP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960</a:t>
            </a:r>
            <a:r>
              <a:rPr lang="ja-JP" altLang="en-US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に上限規制され、</a:t>
            </a:r>
            <a:endParaRPr lang="en-US" altLang="ja-JP" sz="4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>
              <a:lnSpc>
                <a:spcPts val="6719"/>
              </a:lnSpc>
            </a:pP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輸送能力が不足し、</a:t>
            </a:r>
            <a:r>
              <a:rPr lang="ja-JP" altLang="en-US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「モノが運べなくなる」可能性</a:t>
            </a:r>
            <a:endParaRPr lang="en-US" altLang="ja-JP" sz="4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>
              <a:lnSpc>
                <a:spcPts val="3500"/>
              </a:lnSpc>
            </a:pP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   何も対策しないと、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2030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年には輸送能力が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34%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不足する可能性</a:t>
            </a:r>
            <a:endParaRPr lang="en-US" sz="5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8D6D270-892E-CC7A-33A7-B15221419107}"/>
              </a:ext>
            </a:extLst>
          </p:cNvPr>
          <p:cNvSpPr/>
          <p:nvPr/>
        </p:nvSpPr>
        <p:spPr>
          <a:xfrm>
            <a:off x="561067" y="4031743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E2A1F818-28BB-C876-D01E-EF5FA1E43EA0}"/>
              </a:ext>
            </a:extLst>
          </p:cNvPr>
          <p:cNvGrpSpPr/>
          <p:nvPr/>
        </p:nvGrpSpPr>
        <p:grpSpPr>
          <a:xfrm>
            <a:off x="1381458" y="4272122"/>
            <a:ext cx="5476542" cy="423195"/>
            <a:chOff x="0" y="-51284"/>
            <a:chExt cx="2622315" cy="111458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6359E55-7077-D794-D4F7-C5347FC25D34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7264ECE4-FB38-772F-7B0F-FF2FF23DD39C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E8856BBA-F483-4163-FA18-BEA0F197D846}"/>
              </a:ext>
            </a:extLst>
          </p:cNvPr>
          <p:cNvSpPr txBox="1"/>
          <p:nvPr/>
        </p:nvSpPr>
        <p:spPr>
          <a:xfrm>
            <a:off x="1397787" y="4134341"/>
            <a:ext cx="6860107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物流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年に対応するために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52A07CD8-532C-36CB-B198-ACF49CB4B5AF}"/>
              </a:ext>
            </a:extLst>
          </p:cNvPr>
          <p:cNvGrpSpPr/>
          <p:nvPr/>
        </p:nvGrpSpPr>
        <p:grpSpPr>
          <a:xfrm>
            <a:off x="1425001" y="5177682"/>
            <a:ext cx="4516771" cy="612758"/>
            <a:chOff x="0" y="0"/>
            <a:chExt cx="812800" cy="85208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FD76CCA-B70B-1414-D51E-C3C347557F7B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DBDCEFA-1062-9176-EBC1-BD0DAF152C8E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ADF36938-BDD3-D912-8697-37D9E838446E}"/>
              </a:ext>
            </a:extLst>
          </p:cNvPr>
          <p:cNvSpPr txBox="1"/>
          <p:nvPr/>
        </p:nvSpPr>
        <p:spPr>
          <a:xfrm>
            <a:off x="1617821" y="515867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荷待ち時間</a:t>
            </a:r>
            <a:r>
              <a:rPr lang="en-US" altLang="ja-JP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待機時間の削減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FE476C5B-E1D7-108E-C6D3-C0BF9C429EBB}"/>
              </a:ext>
            </a:extLst>
          </p:cNvPr>
          <p:cNvGrpSpPr/>
          <p:nvPr/>
        </p:nvGrpSpPr>
        <p:grpSpPr>
          <a:xfrm>
            <a:off x="6553200" y="5177682"/>
            <a:ext cx="4516771" cy="612758"/>
            <a:chOff x="0" y="0"/>
            <a:chExt cx="812800" cy="85208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08ECCB9-825A-90F4-9028-E3D313267C39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46C69B2D-52B5-AA27-D04D-B8CFDD4FC075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21">
            <a:extLst>
              <a:ext uri="{FF2B5EF4-FFF2-40B4-BE49-F238E27FC236}">
                <a16:creationId xmlns:a16="http://schemas.microsoft.com/office/drawing/2014/main" id="{02E57BBF-5504-3BCA-0283-700DAEAE1D26}"/>
              </a:ext>
            </a:extLst>
          </p:cNvPr>
          <p:cNvSpPr txBox="1"/>
          <p:nvPr/>
        </p:nvSpPr>
        <p:spPr>
          <a:xfrm>
            <a:off x="6746020" y="515867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作業・労働環境の改善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FA409912-87B4-ED71-C089-02F6E8AE103D}"/>
              </a:ext>
            </a:extLst>
          </p:cNvPr>
          <p:cNvGrpSpPr/>
          <p:nvPr/>
        </p:nvGrpSpPr>
        <p:grpSpPr>
          <a:xfrm>
            <a:off x="11681399" y="5177682"/>
            <a:ext cx="4516771" cy="612758"/>
            <a:chOff x="0" y="0"/>
            <a:chExt cx="812800" cy="85208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9B219DF5-1956-160C-8DA8-B555AB468685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E709FEF1-D037-C711-EB63-9F768C9501F0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21">
            <a:extLst>
              <a:ext uri="{FF2B5EF4-FFF2-40B4-BE49-F238E27FC236}">
                <a16:creationId xmlns:a16="http://schemas.microsoft.com/office/drawing/2014/main" id="{07A1197B-D209-F6AE-E8A8-61E6F3502236}"/>
              </a:ext>
            </a:extLst>
          </p:cNvPr>
          <p:cNvSpPr txBox="1"/>
          <p:nvPr/>
        </p:nvSpPr>
        <p:spPr>
          <a:xfrm>
            <a:off x="11874219" y="515867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リードタイムの延長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2C66E1C3-02E2-0941-D513-14FF96F54C32}"/>
              </a:ext>
            </a:extLst>
          </p:cNvPr>
          <p:cNvGrpSpPr/>
          <p:nvPr/>
        </p:nvGrpSpPr>
        <p:grpSpPr>
          <a:xfrm>
            <a:off x="1381458" y="6423336"/>
            <a:ext cx="4516771" cy="612758"/>
            <a:chOff x="0" y="0"/>
            <a:chExt cx="812800" cy="85208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45A0A73F-033A-A45F-3464-F127E59BD09E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B4D72F-2AE8-BFD1-28F0-CCAD73DC8CC2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21">
            <a:extLst>
              <a:ext uri="{FF2B5EF4-FFF2-40B4-BE49-F238E27FC236}">
                <a16:creationId xmlns:a16="http://schemas.microsoft.com/office/drawing/2014/main" id="{E22FC525-4AE9-7FC1-B103-92C44243BD8F}"/>
              </a:ext>
            </a:extLst>
          </p:cNvPr>
          <p:cNvSpPr txBox="1"/>
          <p:nvPr/>
        </p:nvSpPr>
        <p:spPr>
          <a:xfrm>
            <a:off x="1574278" y="6404331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標準的な運賃の収受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6147CC7C-149E-7CC7-78C4-4013EAB91176}"/>
              </a:ext>
            </a:extLst>
          </p:cNvPr>
          <p:cNvGrpSpPr/>
          <p:nvPr/>
        </p:nvGrpSpPr>
        <p:grpSpPr>
          <a:xfrm>
            <a:off x="6553200" y="6441411"/>
            <a:ext cx="4516771" cy="612758"/>
            <a:chOff x="0" y="0"/>
            <a:chExt cx="812800" cy="85208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6B7147FC-A6F0-C33F-806D-43AAD5E8C37F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7EFE4957-8575-EF09-A7A5-5A34ADD2B116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21">
            <a:extLst>
              <a:ext uri="{FF2B5EF4-FFF2-40B4-BE49-F238E27FC236}">
                <a16:creationId xmlns:a16="http://schemas.microsoft.com/office/drawing/2014/main" id="{BE423A09-24F9-BEC2-25C5-17D3C2E246B4}"/>
              </a:ext>
            </a:extLst>
          </p:cNvPr>
          <p:cNvSpPr txBox="1"/>
          <p:nvPr/>
        </p:nvSpPr>
        <p:spPr>
          <a:xfrm>
            <a:off x="6746020" y="6422406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付帯料金等の運送外料金収受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50" name="Group 6">
            <a:extLst>
              <a:ext uri="{FF2B5EF4-FFF2-40B4-BE49-F238E27FC236}">
                <a16:creationId xmlns:a16="http://schemas.microsoft.com/office/drawing/2014/main" id="{20C9C932-327E-7054-0EAF-C4A0BD0B48E2}"/>
              </a:ext>
            </a:extLst>
          </p:cNvPr>
          <p:cNvGrpSpPr/>
          <p:nvPr/>
        </p:nvGrpSpPr>
        <p:grpSpPr>
          <a:xfrm>
            <a:off x="1425001" y="7713067"/>
            <a:ext cx="4516771" cy="612758"/>
            <a:chOff x="0" y="0"/>
            <a:chExt cx="812800" cy="85208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30038305-7DD1-F349-9E9D-3B4BF68B7D8F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F2D1B7CA-E914-3B6B-7441-C2514D095272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TextBox 21">
            <a:extLst>
              <a:ext uri="{FF2B5EF4-FFF2-40B4-BE49-F238E27FC236}">
                <a16:creationId xmlns:a16="http://schemas.microsoft.com/office/drawing/2014/main" id="{72415E52-E619-E611-F59E-966B970D3266}"/>
              </a:ext>
            </a:extLst>
          </p:cNvPr>
          <p:cNvSpPr txBox="1"/>
          <p:nvPr/>
        </p:nvSpPr>
        <p:spPr>
          <a:xfrm>
            <a:off x="1617821" y="7694062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再配達を減らす配慮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54" name="Group 6">
            <a:extLst>
              <a:ext uri="{FF2B5EF4-FFF2-40B4-BE49-F238E27FC236}">
                <a16:creationId xmlns:a16="http://schemas.microsoft.com/office/drawing/2014/main" id="{E79E4532-17FA-409F-0F98-722D955A8411}"/>
              </a:ext>
            </a:extLst>
          </p:cNvPr>
          <p:cNvGrpSpPr/>
          <p:nvPr/>
        </p:nvGrpSpPr>
        <p:grpSpPr>
          <a:xfrm>
            <a:off x="6596743" y="7731142"/>
            <a:ext cx="4516771" cy="612758"/>
            <a:chOff x="0" y="0"/>
            <a:chExt cx="812800" cy="852080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AAC35550-B898-DFCD-5D27-E8BCD9BED0F7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0F66EF9A-7800-D162-7238-FE9892113CC7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21">
            <a:extLst>
              <a:ext uri="{FF2B5EF4-FFF2-40B4-BE49-F238E27FC236}">
                <a16:creationId xmlns:a16="http://schemas.microsoft.com/office/drawing/2014/main" id="{9EFC7796-64B3-E2C4-30F8-77CB795C0FD7}"/>
              </a:ext>
            </a:extLst>
          </p:cNvPr>
          <p:cNvSpPr txBox="1"/>
          <p:nvPr/>
        </p:nvSpPr>
        <p:spPr>
          <a:xfrm>
            <a:off x="6789563" y="771213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まとめ買いで運送回数削減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10CF0C7-9927-4ACD-B848-AE933138EB3A}"/>
              </a:ext>
            </a:extLst>
          </p:cNvPr>
          <p:cNvSpPr txBox="1"/>
          <p:nvPr/>
        </p:nvSpPr>
        <p:spPr>
          <a:xfrm>
            <a:off x="1425001" y="4841893"/>
            <a:ext cx="447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荷主・トラックが連携して取り組むこと</a:t>
            </a:r>
            <a:endParaRPr lang="ja-JP" altLang="en-US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3258348B-F6ED-FD72-3D80-D5DAF45AB695}"/>
              </a:ext>
            </a:extLst>
          </p:cNvPr>
          <p:cNvSpPr txBox="1"/>
          <p:nvPr/>
        </p:nvSpPr>
        <p:spPr>
          <a:xfrm>
            <a:off x="1403228" y="6026944"/>
            <a:ext cx="4473228" cy="33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荷主にお願いする事</a:t>
            </a:r>
            <a:endParaRPr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B61E17B-A9EA-07D4-3DCD-379393E4D589}"/>
              </a:ext>
            </a:extLst>
          </p:cNvPr>
          <p:cNvSpPr txBox="1"/>
          <p:nvPr/>
        </p:nvSpPr>
        <p:spPr>
          <a:xfrm>
            <a:off x="1422879" y="7315228"/>
            <a:ext cx="447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消費者にお願いする事</a:t>
            </a:r>
            <a:endParaRPr lang="ja-JP" altLang="en-US" dirty="0"/>
          </a:p>
        </p:txBody>
      </p:sp>
      <p:grpSp>
        <p:nvGrpSpPr>
          <p:cNvPr id="62" name="Group 10">
            <a:extLst>
              <a:ext uri="{FF2B5EF4-FFF2-40B4-BE49-F238E27FC236}">
                <a16:creationId xmlns:a16="http://schemas.microsoft.com/office/drawing/2014/main" id="{CBACE8C8-D8B9-90C6-FDFE-6C495F654914}"/>
              </a:ext>
            </a:extLst>
          </p:cNvPr>
          <p:cNvGrpSpPr/>
          <p:nvPr/>
        </p:nvGrpSpPr>
        <p:grpSpPr>
          <a:xfrm>
            <a:off x="2131926" y="6792698"/>
            <a:ext cx="3015831" cy="214578"/>
            <a:chOff x="0" y="0"/>
            <a:chExt cx="2622315" cy="56514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DA8FDCFC-9D57-97FB-5B4F-0D891C9672F9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FFFF00">
                <a:alpha val="29804"/>
              </a:srgbClr>
            </a:solidFill>
          </p:spPr>
        </p:sp>
        <p:sp>
          <p:nvSpPr>
            <p:cNvPr id="64" name="TextBox 12">
              <a:extLst>
                <a:ext uri="{FF2B5EF4-FFF2-40B4-BE49-F238E27FC236}">
                  <a16:creationId xmlns:a16="http://schemas.microsoft.com/office/drawing/2014/main" id="{772CDB69-5285-4DD7-C5F4-AA207B8A6345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956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7448-9B65-4175-14BB-DAE95B1DE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4F10FB-044B-329A-F342-6EF5D1292F2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AD50B2-E7FD-AF99-13D5-EC93C39842F4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29F5C5-0C4B-11E7-8AEB-8C15A6E548B8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5623814-D37A-1C65-FAD3-14E8ECCFA44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50F4227-308B-F523-C3D8-C4B1A650958F}"/>
              </a:ext>
            </a:extLst>
          </p:cNvPr>
          <p:cNvSpPr txBox="1"/>
          <p:nvPr/>
        </p:nvSpPr>
        <p:spPr>
          <a:xfrm>
            <a:off x="1148581" y="1265812"/>
            <a:ext cx="17166633" cy="1241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長時間労働、低賃金等により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トラックドライバーが確保できず</a:t>
            </a:r>
            <a:endParaRPr lang="en-US" altLang="ja-JP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物流が滞ってしまうことのないよう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、国土交通省が定めた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運賃基準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E6F31FE-E9EB-1703-45BE-0D4196DD62FF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FA4E303D-E9BC-6B7E-0AF5-0E30012B23E7}"/>
              </a:ext>
            </a:extLst>
          </p:cNvPr>
          <p:cNvSpPr/>
          <p:nvPr/>
        </p:nvSpPr>
        <p:spPr>
          <a:xfrm>
            <a:off x="406227" y="1274323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E3B53C18-A8A2-858B-4AC3-A6BE18AEC77C}"/>
              </a:ext>
            </a:extLst>
          </p:cNvPr>
          <p:cNvGrpSpPr/>
          <p:nvPr/>
        </p:nvGrpSpPr>
        <p:grpSpPr>
          <a:xfrm>
            <a:off x="1186681" y="2701942"/>
            <a:ext cx="4516771" cy="612758"/>
            <a:chOff x="0" y="0"/>
            <a:chExt cx="812800" cy="85208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BFEFE0E-D438-F280-C700-62201EED14F3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7737E27-0336-2B60-5239-5E2362FF3215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1">
            <a:extLst>
              <a:ext uri="{FF2B5EF4-FFF2-40B4-BE49-F238E27FC236}">
                <a16:creationId xmlns:a16="http://schemas.microsoft.com/office/drawing/2014/main" id="{92A67F46-AA37-3B79-B1E2-D61ED0967E6B}"/>
              </a:ext>
            </a:extLst>
          </p:cNvPr>
          <p:cNvSpPr txBox="1"/>
          <p:nvPr/>
        </p:nvSpPr>
        <p:spPr>
          <a:xfrm>
            <a:off x="1379501" y="268293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ドライバーの労働環境改善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005F8AFB-C4ED-382F-5B8D-6C7C6D0497D3}"/>
              </a:ext>
            </a:extLst>
          </p:cNvPr>
          <p:cNvGrpSpPr/>
          <p:nvPr/>
        </p:nvGrpSpPr>
        <p:grpSpPr>
          <a:xfrm>
            <a:off x="6248400" y="2701942"/>
            <a:ext cx="4953000" cy="612758"/>
            <a:chOff x="0" y="0"/>
            <a:chExt cx="812800" cy="85208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BDF1453-7AA3-C432-1D23-5D516D168296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E86DFD4-3DF1-29C6-DD7E-9244B7F9C6E7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21">
            <a:extLst>
              <a:ext uri="{FF2B5EF4-FFF2-40B4-BE49-F238E27FC236}">
                <a16:creationId xmlns:a16="http://schemas.microsoft.com/office/drawing/2014/main" id="{8ECD527C-19FD-3181-86B7-234B4702E3DD}"/>
              </a:ext>
            </a:extLst>
          </p:cNvPr>
          <p:cNvSpPr txBox="1"/>
          <p:nvPr/>
        </p:nvSpPr>
        <p:spPr>
          <a:xfrm>
            <a:off x="6441220" y="2682937"/>
            <a:ext cx="4516771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全産業平均レベルの運賃基準に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B2DD02A1-7FBF-42B6-B6EF-383372036862}"/>
              </a:ext>
            </a:extLst>
          </p:cNvPr>
          <p:cNvGrpSpPr/>
          <p:nvPr/>
        </p:nvGrpSpPr>
        <p:grpSpPr>
          <a:xfrm>
            <a:off x="11746348" y="2701942"/>
            <a:ext cx="4516771" cy="612758"/>
            <a:chOff x="0" y="0"/>
            <a:chExt cx="812800" cy="85208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5F59647-2478-45C9-99D1-8D094BA3BDCF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7647BA7-45EF-4385-9CB5-8F0FFFDB161E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21">
            <a:extLst>
              <a:ext uri="{FF2B5EF4-FFF2-40B4-BE49-F238E27FC236}">
                <a16:creationId xmlns:a16="http://schemas.microsoft.com/office/drawing/2014/main" id="{DB1D7A5A-7203-3E3B-2ACA-B9850C1F363A}"/>
              </a:ext>
            </a:extLst>
          </p:cNvPr>
          <p:cNvSpPr txBox="1"/>
          <p:nvPr/>
        </p:nvSpPr>
        <p:spPr>
          <a:xfrm>
            <a:off x="11939168" y="268293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法令順守の徹底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E467392A-DEDA-920E-084B-B8F95DB7B824}"/>
              </a:ext>
            </a:extLst>
          </p:cNvPr>
          <p:cNvSpPr txBox="1"/>
          <p:nvPr/>
        </p:nvSpPr>
        <p:spPr>
          <a:xfrm>
            <a:off x="1148580" y="4201960"/>
            <a:ext cx="17166633" cy="188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「標準的な運賃変更届出書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」＋「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運賃料金適用方」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zh-TW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地方運輸支局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に提出し、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活用する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ことを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国交省は推進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している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運賃料金適用方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・・標準的な運賃告示内容を補完する事項を定めたもの</a:t>
            </a:r>
            <a:endParaRPr lang="en-US" sz="24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BCD0E735-EDD0-4DD0-70C1-75311202A94F}"/>
              </a:ext>
            </a:extLst>
          </p:cNvPr>
          <p:cNvSpPr/>
          <p:nvPr/>
        </p:nvSpPr>
        <p:spPr>
          <a:xfrm>
            <a:off x="406227" y="4201960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9906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2098</Words>
  <Application>Microsoft Office PowerPoint</Application>
  <PresentationFormat>ユーザー設定</PresentationFormat>
  <Paragraphs>772</Paragraphs>
  <Slides>26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8" baseType="lpstr">
      <vt:lpstr>Noto Sans JP</vt:lpstr>
      <vt:lpstr>Adobe Clean Han</vt:lpstr>
      <vt:lpstr>Calibri</vt:lpstr>
      <vt:lpstr>Arial</vt:lpstr>
      <vt:lpstr>Noto Sans JP Bold</vt:lpstr>
      <vt:lpstr>游ゴシック</vt:lpstr>
      <vt:lpstr>UD デジタル 教科書体 NK-B</vt:lpstr>
      <vt:lpstr>PMingLiU</vt:lpstr>
      <vt:lpstr>Kozuka Gothic Pr6N B</vt:lpstr>
      <vt:lpstr>Times New Roman</vt:lpstr>
      <vt:lpstr>Kozuka Gothic Pr6N R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　</dc:title>
  <cp:lastModifiedBy>将平 山下</cp:lastModifiedBy>
  <cp:revision>9</cp:revision>
  <dcterms:created xsi:type="dcterms:W3CDTF">2006-08-16T00:00:00Z</dcterms:created>
  <dcterms:modified xsi:type="dcterms:W3CDTF">2024-12-10T13:36:52Z</dcterms:modified>
  <dc:identifier>DAGYqtt70fk</dc:identifier>
</cp:coreProperties>
</file>